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svg" ContentType="image/svg+xml"/>
  <Default Extension="png" ContentType="image/png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278048f940944e6" /><Relationship Type="http://schemas.openxmlformats.org/package/2006/relationships/metadata/core-properties" Target="/docProps/core.xml" Id="R3a2a1dbcf7dd4d71" /><Relationship Type="http://schemas.openxmlformats.org/officeDocument/2006/relationships/extended-properties" Target="/docProps/app.xml" Id="R5ab5287de26c4ffd" /><Relationship Type="http://schemas.openxmlformats.org/officeDocument/2006/relationships/custom-properties" Target="/docProps/custom.xml" Id="Re013d5bba4594858" /></Relationships>
</file>

<file path=ppt/presentation.xml><?xml version="1.0" encoding="utf-8"?>
<p:presentation xmlns:r="http://schemas.openxmlformats.org/officeDocument/2006/relationships" xmlns:p="http://schemas.openxmlformats.org/presentationml/2006/main">
  <p:sldMasterIdLst>
    <p:sldMasterId xmlns:r="http://schemas.openxmlformats.org/officeDocument/2006/relationships" id="2147483648" r:id="rId1"/>
  </p:sldMasterIdLst>
  <p:sldIdLst>
    <p:sldId id="256" r:id="R53db8ab1c96345d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Relationship Type="http://schemas.openxmlformats.org/officeDocument/2006/relationships/theme" Target="/ppt/theme/theme1.xml" Id="rId2" /><Relationship Type="http://schemas.openxmlformats.org/officeDocument/2006/relationships/slide" Target="/ppt/slides/slide1.xml" Id="Rdd513e3c7839493b" /><Relationship Type="http://schemas.openxmlformats.org/officeDocument/2006/relationships/slide" Target="/ppt/slides/slide2.xml" Id="R53db8ab1c96345d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23691a014b436e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6b84c747ba4b5a" /></Relationships>
</file>

<file path=ppt/slideLayouts/_rels/slideLayout3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9fe6e3090b4407" /></Relationships>
</file>

<file path=ppt/slideLayouts/_rels/slideLayout4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264f456da54a8b" /></Relationships>
</file>

<file path=ppt/slideLayouts/_rels/slideLayout5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9fecbef2a84d80" /></Relationships>
</file>

<file path=ppt/slideLayouts/slideLayout1.xml><?xml version="1.0" encoding="utf-8"?>
<p:sldLayout xmlns:p="http://schemas.openxmlformats.org/presentationml/2006/main" type="blank">
  <p:cSld name="Blank">
    <p:spTree>
      <p:nvGrpSpPr>
        <p:cNvPr id="1" name=""/>
        <p:cNvGrpSpPr/>
        <p:nvPr/>
      </p:nvGrpSpPr>
      <p:grpSpPr/>
    </p:spTree>
  </p:cSld>
</p:sldLayout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ctrTitle"/>
          </p:nvPr>
        </p:nvSpPr>
        <p:spPr>
          <a:xfrm xmlns:a="http://schemas.openxmlformats.org/drawingml/2006/main">
            <a:off x="685800" y="2130425"/>
            <a:ext cx="7772400" cy="1470025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Subtitle"/>
          <p:cNvSpPr>
            <a:spLocks xmlns:a="http://schemas.openxmlformats.org/drawingml/2006/main" noGrp="1"/>
          </p:cNvSpPr>
          <p:nvPr>
            <p:ph type="subTitle" idx="1"/>
          </p:nvPr>
        </p:nvSpPr>
        <p:spPr>
          <a:xfrm xmlns:a="http://schemas.openxmlformats.org/drawingml/2006/main">
            <a:off x="1371600" y="3886200"/>
            <a:ext cx="6400800" cy="1752600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3.xml><?xml version="1.0" encoding="utf-8"?>
<p:sldLayout xmlns:p="http://schemas.openxmlformats.org/presentationml/2006/main" type="objTx">
  <p:cSld name="Title and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10515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4.xml><?xml version="1.0" encoding="utf-8"?>
<p:sldLayout xmlns:p="http://schemas.openxmlformats.org/presentationml/2006/main" type="twoColTx">
  <p:cSld name="Two Content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3" name="Content Left"/>
          <p:cNvSpPr>
            <a:spLocks xmlns:a="http://schemas.openxmlformats.org/drawingml/2006/main" noGrp="1"/>
          </p:cNvSpPr>
          <p:nvPr>
            <p:ph type="body" idx="1"/>
          </p:nvPr>
        </p:nvSpPr>
        <p:spPr>
          <a:xfrm xmlns:a="http://schemas.openxmlformats.org/drawingml/2006/main">
            <a:off x="838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  <p:sp>
        <p:nvSpPr>
          <p:cNvPr id="4" name="Content Right"/>
          <p:cNvSpPr>
            <a:spLocks xmlns:a="http://schemas.openxmlformats.org/drawingml/2006/main" noGrp="1"/>
          </p:cNvSpPr>
          <p:nvPr>
            <p:ph type="body" idx="2"/>
          </p:nvPr>
        </p:nvSpPr>
        <p:spPr>
          <a:xfrm xmlns:a="http://schemas.openxmlformats.org/drawingml/2006/main">
            <a:off x="6172200" y="1825625"/>
            <a:ext cx="5181600" cy="4351338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Layouts/slideLayout5.xml><?xml version="1.0" encoding="utf-8"?>
<p:sldLayout xmlns:p="http://schemas.openxmlformats.org/presentationml/2006/main" type="titleOnly">
  <p:cSld name="Title Only">
    <p:spTree>
      <p:nvGrpSpPr>
        <p:cNvPr id="1" name=""/>
        <p:cNvGrpSpPr/>
        <p:nvPr/>
      </p:nvGrpSpPr>
      <p:grpSpPr/>
      <p:sp>
        <p:nvSpPr>
          <p:cNvPr id="2" name="Title"/>
          <p:cNvSpPr>
            <a:spLocks xmlns:a="http://schemas.openxmlformats.org/drawingml/2006/main" noGrp="1"/>
          </p:cNvSpPr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endParaRPr lang="en-US"/>
          </a:p>
        </p:txBody>
      </p:sp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32b63bf6b1d7459f" /><Relationship Type="http://schemas.openxmlformats.org/officeDocument/2006/relationships/slideLayout" Target="/ppt/slideLayouts/slideLayout2.xml" Id="rId2" /><Relationship Type="http://schemas.openxmlformats.org/officeDocument/2006/relationships/slideLayout" Target="/ppt/slideLayouts/slideLayout3.xml" Id="rId3" /><Relationship Type="http://schemas.openxmlformats.org/officeDocument/2006/relationships/slideLayout" Target="/ppt/slideLayouts/slideLayout4.xml" Id="rId4" /><Relationship Type="http://schemas.openxmlformats.org/officeDocument/2006/relationships/slideLayout" Target="/ppt/slideLayouts/slideLayout5.xml" Id="rId5" /></Relationships>
</file>

<file path=ppt/slideMasters/slideMaster1.xml><?xml version="1.0" encoding="utf-8"?>
<p:sldMaster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Id1"/>
    <p:sldLayoutId xmlns:r="http://schemas.openxmlformats.org/officeDocument/2006/relationships" id="2147483650" r:id="rId2"/>
    <p:sldLayoutId xmlns:r="http://schemas.openxmlformats.org/officeDocument/2006/relationships" id="2147483651" r:id="rId3"/>
    <p:sldLayoutId xmlns:r="http://schemas.openxmlformats.org/officeDocument/2006/relationships" id="2147483652" r:id="rId4"/>
    <p:sldLayoutId xmlns:r="http://schemas.openxmlformats.org/officeDocument/2006/relationships" id="2147483653" r:id="rId5"/>
  </p:sldLayoutIdLst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a3e365f2bd4f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fe0bf0afe64320" /><Relationship Type="http://schemas.openxmlformats.org/officeDocument/2006/relationships/image" Target="/ppt/media/image.svg" Id="Rbde07c43cf1a444d" /><Relationship Type="http://schemas.openxmlformats.org/officeDocument/2006/relationships/image" Target="/ppt/media/image.png" Id="R5e50a18930ff4a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我的演示</a:t>
            </a: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>
  <p:cSld>
    <p:bg>
      <p:bgPr>
        <a:solidFill xmlns:a="http://schemas.openxmlformats.org/drawingml/2006/main">
          <a:srgbClr val="1A1A2E"/>
        </a:solidFill>
      </p:bgPr>
    </p:bg>
    <p:spTree>
      <p:nvGrpSpPr>
        <p:cNvPr id="1" name=""/>
        <p:cNvGrpSpPr/>
        <p:nvPr/>
      </p:nvGrpSpPr>
      <p:grpSpPr/>
      <p:sp>
        <p:nvSpPr>
          <p:cNvPr id="2" name="Title"/>
          <p:cNvSpPr/>
          <p:nvPr>
            <p:ph type="title"/>
          </p:nvPr>
        </p:nvSpPr>
        <p:spPr>
          <a:xfrm xmlns:a="http://schemas.openxmlformats.org/drawingml/2006/main">
            <a:off x="838200" y="365125"/>
            <a:ext cx="10515600" cy="1325563"/>
          </a:xfr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rPr lang="en-US"/>
              <a:t>我的演示</a:t>
            </a:r>
          </a:p>
        </p:txBody>
      </p:sp>
      <p:pic>
        <p:nvPicPr>
          <p:cNvPr id="100000" name="Picture 1"/>
          <p:cNvPicPr>
            <a:picLocks noChangeAspect="1"/>
          </p:cNvPicPr>
          <p:nvPr/>
        </p:nvPicPr>
        <p:blipFill>
          <a:blip xmlns:r="http://schemas.openxmlformats.org/officeDocument/2006/relationships" r:embed="R5e50a18930ff4a0b">
            <a:extLst>
              <a:ext uri="{96DAC541-7B7A-43D3-8B79-37D633B846F1}">
                <asvg:svgBlip xmlns:asvg="http://schemas.microsoft.com/office/drawing/2016/SVG/main" r:embed="Rbde07c43cf1a444d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>
          <a:solidFill>
            <a:schemeClr val="phClr"/>
          </a:solidFill>
        </a:ln>
        <a:ln w="12700" cap="flat">
          <a:solidFill>
            <a:schemeClr val="phClr"/>
          </a:solidFill>
        </a:ln>
        <a:ln w="19050" cap="flat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ap:Properties xmlns:ap="http://schemas.openxmlformats.org/officeDocument/2006/extended-properties">
  <ap:Application>OfficeCLI/1.0.103</ap:Application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creator>OfficeCLI</dc:creator>
  <dcterms:created xsi:type="dcterms:W3CDTF">2026-06-06T09:50:04Z</dcterms:created>
  <cp:lastModifiedBy>OfficeCLI</cp:lastModifiedBy>
  <dcterms:modified xsi:type="dcterms:W3CDTF">2026-06-06T09:50:04Z</dcterms:modified>
</cp:coreProperties>
</file>

<file path=docProps/custom.xml><?xml version="1.0" encoding="utf-8"?>
<op:Properties xmlns:op="http://schemas.openxmlformats.org/officeDocument/2006/custom-properties">
  <op:property fmtid="{D5CDD505-2E9C-101B-9397-08002B2CF9AE}" pid="2" name="OfficeCLI.Version">
    <vt:lpwstr xmlns:vt="http://schemas.openxmlformats.org/officeDocument/2006/docPropsVTypes">1.0.103</vt:lpwstr>
  </op:property>
  <op:property fmtid="{D5CDD505-2E9C-101B-9397-08002B2CF9AE}" pid="3" name="OfficeCLI.LastModified">
    <vt:lpwstr xmlns:vt="http://schemas.openxmlformats.org/officeDocument/2006/docPropsVTypes">2026-06-06T10:54:32Z</vt:lpwstr>
  </op:property>
</op:Properties>
</file>