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8"/>
    <p:restoredTop sz="94658"/>
  </p:normalViewPr>
  <p:slideViewPr>
    <p:cSldViewPr snapToGrid="0">
      <p:cViewPr varScale="1">
        <p:scale>
          <a:sx n="116" d="100"/>
          <a:sy n="116" d="100"/>
        </p:scale>
        <p:origin x="3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3C6BE5-3857-7A70-3FDB-6B0A02EC9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228F63D-0C3C-890C-9BB6-19B5006038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9C10837-254F-F1C7-C061-6E6BB6380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45CC-DD69-BF4D-81CB-547C8929A123}" type="datetimeFigureOut">
              <a:rPr kumimoji="1" lang="ja-JP" altLang="en-US" smtClean="0"/>
              <a:t>2026/2/7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9F98B59-C7C6-4C8D-8502-27DF659BA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62077BD-CAE9-96BC-9341-3B46DC944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81E7-5AB4-5A4F-925D-2191B67AF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5282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0A74F5-EC47-A806-BDF6-377E6D833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FFD8B35-74B1-7709-6EFD-7985E4EA37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889EDF4-2352-76A0-080D-70812A198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45CC-DD69-BF4D-81CB-547C8929A123}" type="datetimeFigureOut">
              <a:rPr kumimoji="1" lang="ja-JP" altLang="en-US" smtClean="0"/>
              <a:t>2026/2/7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3EBC447-59FF-C9B7-9627-760564B95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7698AD4-F20B-C0D8-55DD-B561968DC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81E7-5AB4-5A4F-925D-2191B67AF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6593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7E9C79A5-803A-92B5-00CD-383CA343CE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9B2EA98-C43D-E5A7-CE5A-04F0E60B2F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8999B67-1767-B0F7-1507-3E8F28C89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45CC-DD69-BF4D-81CB-547C8929A123}" type="datetimeFigureOut">
              <a:rPr kumimoji="1" lang="ja-JP" altLang="en-US" smtClean="0"/>
              <a:t>2026/2/7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59D43E0-B9C6-8A21-E235-D04A498DC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1515867-EEE8-33CD-1556-D40AEC9BF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81E7-5AB4-5A4F-925D-2191B67AF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6656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65EB62-876E-0DD4-CE1A-E826AFE2F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95DB52F-0818-5B1C-8121-E83F2819E2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3646DA5-D819-07D3-AFFA-036E16730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45CC-DD69-BF4D-81CB-547C8929A123}" type="datetimeFigureOut">
              <a:rPr kumimoji="1" lang="ja-JP" altLang="en-US" smtClean="0"/>
              <a:t>2026/2/7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9EFADFD-049F-81D2-EEEC-62EA0A520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D2082B5-F620-F726-117A-5E08517D4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81E7-5AB4-5A4F-925D-2191B67AF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8660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1C8E518-9E88-35C3-4F67-DE886E78E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54D4EB5-A7E9-502C-BFCE-AFFD0DFF5B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75728AF-A03E-9918-4190-8B28768DE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45CC-DD69-BF4D-81CB-547C8929A123}" type="datetimeFigureOut">
              <a:rPr kumimoji="1" lang="ja-JP" altLang="en-US" smtClean="0"/>
              <a:t>2026/2/7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16EB7C0-A713-9242-87FB-481534EB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EC55B2B-1325-A682-41A9-E5D66A4D8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81E7-5AB4-5A4F-925D-2191B67AF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9685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742640F-AF0F-BEE8-6311-56468DEF2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E8D76A8-8E77-F914-4A3D-0D7AE02500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36DED08-2C8D-BC9C-FE04-033500589D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901039C-8780-A718-ED53-39C8E3D11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45CC-DD69-BF4D-81CB-547C8929A123}" type="datetimeFigureOut">
              <a:rPr kumimoji="1" lang="ja-JP" altLang="en-US" smtClean="0"/>
              <a:t>2026/2/7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7311A25-F6D8-ABE4-9146-C1A6B07B6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248B20D-A2F1-3428-B0C6-87C7500A7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81E7-5AB4-5A4F-925D-2191B67AF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1981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74CD5E9-8609-4937-7B17-64080E606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4D660F2-22F3-49F8-AE2E-0BC823BDE5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9A2BECC-A614-F895-5EC6-EF9D0E2E5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C8CE3BF-E880-D071-89D2-7F83391E48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3B8627F-CF33-A1A2-8344-622A31A460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FB6CFD6-0285-6B88-11F4-0AA412548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45CC-DD69-BF4D-81CB-547C8929A123}" type="datetimeFigureOut">
              <a:rPr kumimoji="1" lang="ja-JP" altLang="en-US" smtClean="0"/>
              <a:t>2026/2/7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AF5DF2F-FACF-C7C0-2009-36E8FF128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801EE41C-91F8-277E-EAA1-BA1EAB5E4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81E7-5AB4-5A4F-925D-2191B67AF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1733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7219D37-2EBD-8418-78EB-B12D13E1D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789C84A-877C-9CEF-690B-88704F9DC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45CC-DD69-BF4D-81CB-547C8929A123}" type="datetimeFigureOut">
              <a:rPr kumimoji="1" lang="ja-JP" altLang="en-US" smtClean="0"/>
              <a:t>2026/2/7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C1F0407-4AA8-2AF6-690B-F10A8D497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51D14E2-EEF4-B047-6047-4A79CCE90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81E7-5AB4-5A4F-925D-2191B67AF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904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50585078-B43E-727F-FD48-8444AC06C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45CC-DD69-BF4D-81CB-547C8929A123}" type="datetimeFigureOut">
              <a:rPr kumimoji="1" lang="ja-JP" altLang="en-US" smtClean="0"/>
              <a:t>2026/2/7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8611019-23C9-077D-C320-6AE564519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BE501EC-E2B0-3AC2-3157-11EAB77C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81E7-5AB4-5A4F-925D-2191B67AF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5903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E3C3AE2-5110-6238-5415-DEE61A1AB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4BE5C3E-C548-B187-319A-DC0E4CAD4B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32428C5-1ADC-EFEC-9E73-2C7893D3BE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C183B68-7CAF-CCFF-95FE-99A49D4F6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45CC-DD69-BF4D-81CB-547C8929A123}" type="datetimeFigureOut">
              <a:rPr kumimoji="1" lang="ja-JP" altLang="en-US" smtClean="0"/>
              <a:t>2026/2/7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A14496C-6940-69C2-7409-95F5B6F9A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B9FFB41-8054-5ACE-28F9-69D84F9F6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81E7-5AB4-5A4F-925D-2191B67AF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2286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8CD21F3-962F-74D2-CC5C-2E7179F52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A10F40CD-215E-6296-E629-6686EBC5A8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D544E28-191E-C420-1817-CE4EF57D0C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065AB39-832B-1D8C-8C9A-740E516C2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45CC-DD69-BF4D-81CB-547C8929A123}" type="datetimeFigureOut">
              <a:rPr kumimoji="1" lang="ja-JP" altLang="en-US" smtClean="0"/>
              <a:t>2026/2/7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CEB4D48-74A6-4AF2-FD57-23D250560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27FE2DA-6E7C-886B-8F69-9AECF91FD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81E7-5AB4-5A4F-925D-2191B67AF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1410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70F552D1-5F00-CAAB-BDE4-0D5CB1E70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86A56C4-3D62-081E-98BD-7D394DEB42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C374D50-D190-4BCF-78FC-AD0A5F3080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4F45CC-DD69-BF4D-81CB-547C8929A123}" type="datetimeFigureOut">
              <a:rPr kumimoji="1" lang="ja-JP" altLang="en-US" smtClean="0"/>
              <a:t>2026/2/7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7E48AC4-149E-1070-E712-795268C1E6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7CA05BD-94E0-DF22-4A00-44DFA38DDD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2981E7-5AB4-5A4F-925D-2191B67AF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7271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96B560F8-E625-184B-6B5D-649C0860C5C2}"/>
              </a:ext>
            </a:extLst>
          </p:cNvPr>
          <p:cNvGrpSpPr/>
          <p:nvPr/>
        </p:nvGrpSpPr>
        <p:grpSpPr>
          <a:xfrm>
            <a:off x="2676000" y="1855178"/>
            <a:ext cx="3600000" cy="3600000"/>
            <a:chOff x="2676000" y="1855178"/>
            <a:chExt cx="3600000" cy="3600000"/>
          </a:xfrm>
        </p:grpSpPr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85A4E399-E3C3-DC58-DE13-9DC1C68EC70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676000" y="1855178"/>
              <a:ext cx="3600000" cy="3600000"/>
              <a:chOff x="3314241" y="2620178"/>
              <a:chExt cx="2160000" cy="2160000"/>
            </a:xfrm>
          </p:grpSpPr>
          <p:sp>
            <p:nvSpPr>
              <p:cNvPr id="5" name="円/楕円 4">
                <a:extLst>
                  <a:ext uri="{FF2B5EF4-FFF2-40B4-BE49-F238E27FC236}">
                    <a16:creationId xmlns:a16="http://schemas.microsoft.com/office/drawing/2014/main" id="{B066AD07-8975-1FD0-DA6A-35353A17C23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14241" y="2620178"/>
                <a:ext cx="2160000" cy="2160000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" name="円/楕円 3">
                <a:extLst>
                  <a:ext uri="{FF2B5EF4-FFF2-40B4-BE49-F238E27FC236}">
                    <a16:creationId xmlns:a16="http://schemas.microsoft.com/office/drawing/2014/main" id="{D8731B4B-DE06-0CF1-D218-93707C409A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404241" y="2710178"/>
                <a:ext cx="1980000" cy="198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pic>
          <p:nvPicPr>
            <p:cNvPr id="8" name="グラフィックス 7">
              <a:extLst>
                <a:ext uri="{FF2B5EF4-FFF2-40B4-BE49-F238E27FC236}">
                  <a16:creationId xmlns:a16="http://schemas.microsoft.com/office/drawing/2014/main" id="{EB47C23A-1050-C0C3-A7AA-58C2B17945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936000" y="3115178"/>
              <a:ext cx="1080000" cy="1080000"/>
            </a:xfrm>
            <a:prstGeom prst="rect">
              <a:avLst/>
            </a:prstGeom>
          </p:spPr>
        </p:pic>
        <p:pic>
          <p:nvPicPr>
            <p:cNvPr id="10" name="グラフィックス 9">
              <a:extLst>
                <a:ext uri="{FF2B5EF4-FFF2-40B4-BE49-F238E27FC236}">
                  <a16:creationId xmlns:a16="http://schemas.microsoft.com/office/drawing/2014/main" id="{4A37F9CF-0156-C034-6830-7F24C2F1B8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856000" y="3115178"/>
              <a:ext cx="1080000" cy="1080000"/>
            </a:xfrm>
            <a:prstGeom prst="rect">
              <a:avLst/>
            </a:prstGeom>
          </p:spPr>
        </p:pic>
        <p:pic>
          <p:nvPicPr>
            <p:cNvPr id="12" name="グラフィックス 11">
              <a:extLst>
                <a:ext uri="{FF2B5EF4-FFF2-40B4-BE49-F238E27FC236}">
                  <a16:creationId xmlns:a16="http://schemas.microsoft.com/office/drawing/2014/main" id="{C8486453-37AB-6CF2-7DF3-79250309704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016000" y="3115178"/>
              <a:ext cx="1080000" cy="1080000"/>
            </a:xfrm>
            <a:prstGeom prst="rect">
              <a:avLst/>
            </a:prstGeom>
          </p:spPr>
        </p:pic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A8DC33D5-48A5-A57C-2168-A5E777C15B80}"/>
                </a:ext>
              </a:extLst>
            </p:cNvPr>
            <p:cNvSpPr txBox="1"/>
            <p:nvPr/>
          </p:nvSpPr>
          <p:spPr>
            <a:xfrm>
              <a:off x="3581332" y="4226017"/>
              <a:ext cx="1784463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4400" dirty="0">
                  <a:latin typeface="Arial" panose="020B0604020202020204" pitchFamily="34" charset="0"/>
                  <a:cs typeface="Arial" panose="020B0604020202020204" pitchFamily="34" charset="0"/>
                </a:rPr>
                <a:t>sibling</a:t>
              </a:r>
              <a:endParaRPr kumimoji="1" lang="ja-JP" altLang="en-US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下カーブ矢印 13">
              <a:extLst>
                <a:ext uri="{FF2B5EF4-FFF2-40B4-BE49-F238E27FC236}">
                  <a16:creationId xmlns:a16="http://schemas.microsoft.com/office/drawing/2014/main" id="{D3290284-3618-D350-3F2F-F76E34EF9CA6}"/>
                </a:ext>
              </a:extLst>
            </p:cNvPr>
            <p:cNvSpPr/>
            <p:nvPr/>
          </p:nvSpPr>
          <p:spPr>
            <a:xfrm>
              <a:off x="4482924" y="2439698"/>
              <a:ext cx="1216152" cy="731520"/>
            </a:xfrm>
            <a:prstGeom prst="curvedDownArrow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下カーブ矢印 14">
              <a:extLst>
                <a:ext uri="{FF2B5EF4-FFF2-40B4-BE49-F238E27FC236}">
                  <a16:creationId xmlns:a16="http://schemas.microsoft.com/office/drawing/2014/main" id="{9FD251DC-D04E-9A26-6CCC-20AAAB4E47E3}"/>
                </a:ext>
              </a:extLst>
            </p:cNvPr>
            <p:cNvSpPr/>
            <p:nvPr/>
          </p:nvSpPr>
          <p:spPr>
            <a:xfrm>
              <a:off x="3236772" y="2439698"/>
              <a:ext cx="1216152" cy="731520"/>
            </a:xfrm>
            <a:prstGeom prst="curvedDownArrow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04931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</Words>
  <Application>Microsoft Macintosh PowerPoint</Application>
  <PresentationFormat>ワイド画面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TAMADA HARUAKI</dc:creator>
  <cp:lastModifiedBy>TAMADA HARUAKI</cp:lastModifiedBy>
  <cp:revision>1</cp:revision>
  <dcterms:created xsi:type="dcterms:W3CDTF">2026-02-07T04:28:21Z</dcterms:created>
  <dcterms:modified xsi:type="dcterms:W3CDTF">2026-02-07T04:36:32Z</dcterms:modified>
</cp:coreProperties>
</file>