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opening remarks placeholder</a:t>
            </a:r>
          </a:p>
          <a:p>
            <a:r>
              <a:t>Follow-up item for section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Point 2a covering the usual ground</a:t>
            </a:r>
          </a:p>
          <a:p>
            <a:r>
              <a:t>Follow-up item for section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Point 3a covering the usual ground</a:t>
            </a:r>
          </a:p>
          <a:p>
            <a:r>
              <a:t>Follow-up item for section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Point 4a covering the usual ground</a:t>
            </a:r>
          </a:p>
          <a:p>
            <a:r>
              <a:t>Follow-up item for section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Point 5a covering the usual ground</a:t>
            </a:r>
          </a:p>
          <a:p>
            <a:r>
              <a:t>Follow-up item for section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Point 6a covering the usual ground</a:t>
            </a:r>
          </a:p>
          <a:p>
            <a:r>
              <a:t>Follow-up item for section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Point 7a covering the usual ground</a:t>
            </a:r>
          </a:p>
          <a:p>
            <a:r>
              <a:t>Follow-up item for section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Point 8a covering the usual ground</a:t>
            </a:r>
          </a:p>
          <a:p>
            <a:r>
              <a:t>Follow-up item for section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Point 9a covering the usual ground</a:t>
            </a:r>
          </a:p>
          <a:p>
            <a:r>
              <a:t>Follow-up item for section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Point 10a covering the usual ground</a:t>
            </a:r>
          </a:p>
          <a:p>
            <a:r>
              <a:t>Follow-up item for section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marmoset budget review</a:t>
            </a:r>
          </a:p>
          <a:p>
            <a:r>
              <a:t>Follow-up item for section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Section 12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Point 12a covering the usual ground</a:t>
            </a:r>
          </a:p>
          <a:p>
            <a:r>
              <a:t>Follow-up item for section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