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New Features in ppt-rs v0.2.1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Bullet Formatting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BulletStyle::Number - 1, 2, 3...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BulletStyle::LetterLower/Upper - a, b, c / A, B, C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BulletStyle::RomanLower/Upper - i, ii, iii / I, II, III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BulletStyle::Custom(char) - Any custom character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Sub-bullets with indentation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Text Enhancements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TextFormat::strikethrough() - Strike through text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TextFormat::highlight(color) - Background highlight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TextFormat::subscript() - H₂O style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TextFormat::superscript() - x² style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font_sizes module with presets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Image Loading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Image::from_base64() - Base64 encoded images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Image::from_bytes() - Raw byte arrays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ImageSource enum for flexible handling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Built-in base64 decoder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Templates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templates::business_proposal()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templates::status_report()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templates::training_material()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templates::technical_doc()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templates::simple()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Themes &amp; Colors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themes::CORPORATE, MODERN, VIBRANT, DARK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themes::NATURE, TECH, CARBON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colors module with Material Design colors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colors module with IBM Carbon colors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6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ppt-rs v0.2.1 Features</dc:title>
  <dc:creator>pptx-rs</dc:creator>
  <cp:lastModifiedBy>pptx-rs</cp:lastModifiedBy>
  <cp:revision>1</cp:revision>
  <dcterms:created xsi:type="dcterms:W3CDTF">2025-12-25T18:53:01Z</dcterms:created>
  <dcterms:modified xsi:type="dcterms:W3CDTF">2025-12-25T18:53:01Z</dcterms:modified>
</cp:coreProperties>
</file>