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    <Relationship Id="rId6" Type="http://schemas.openxmlformats.org/officeDocument/2006/relationships/slide" Target="slides/slide4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Table Examples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Demonstrating table rendering in PPTX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Employee Data</a:t>
            </a:r>
          </a:p>
        </p:txBody>
      </p:sp>
      <p:graphicFrame>
        <p:nvGraphicFramePr>
          <p:cNvPr id="3" name="Table 3"/>
          <p:cNvGraphicFramePr/>
          <p:nvPr/>
        </p:nvGraphicFramePr>
        <p:xfrm>
          <a:off x="500000" y="1500000"/>
          <a:ext cx="6000000" cy="2400000"/>
        </p:xfrm>
        <a:graphic>
          <a:graphicData uri="http://schemas.openxmlformats.org/drawingml/2006/table">
            <a:tbl>
              <a:tblPr firstRow="1" bandHVals="1"/>
              <a:tblGrid>
                <a:gridCol w="2000000"/>
                <a:gridCol w="2500000"/>
                <a:gridCol w="1500000"/>
              </a:tblGrid>
              <a:tr h="400000">
                <a:tc>
                  <a:txBody>
                    <a:bodyPr/>
                    <a:lstStyle/>
                    <a:p>
                      <a:r>
                        <a:rPr lang="en-US" dirty="0" b="1"/>
                        <a:t>Name</a:t>
                      </a:r>
                    </a:p>
                  </a:txBody>
                  <a:tcP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b="1"/>
                        <a:t>Department</a:t>
                      </a:r>
                    </a:p>
                  </a:txBody>
                  <a:tcP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b="1"/>
                        <a:t>Status</a:t>
                      </a:r>
                    </a:p>
                  </a:txBody>
                  <a:tcPr>
                    <a:solidFill>
                      <a:srgbClr val="4F81BD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Alice Johnson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Active</a:t>
                      </a:r>
                    </a:p>
                  </a:txBody>
                  <a:tcPr/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Bob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Active</a:t>
                      </a:r>
                    </a:p>
                  </a:txBody>
                  <a:tcPr/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Carol Davis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 Leave</a:t>
                      </a:r>
                    </a:p>
                  </a:txBody>
                  <a:tcPr/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David Wilson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Active</a:t>
                      </a:r>
                    </a:p>
                  </a:txBody>
                  <a:tcPr/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Emma 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Active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Sales Summary</a:t>
            </a:r>
          </a:p>
        </p:txBody>
      </p:sp>
      <p:graphicFrame>
        <p:nvGraphicFramePr>
          <p:cNvPr id="3" name="Table 3"/>
          <p:cNvGraphicFramePr/>
          <p:nvPr/>
        </p:nvGraphicFramePr>
        <p:xfrm>
          <a:off x="500000" y="1500000"/>
          <a:ext cx="6000000" cy="2400000"/>
        </p:xfrm>
        <a:graphic>
          <a:graphicData uri="http://schemas.openxmlformats.org/drawingml/2006/table">
            <a:tbl>
              <a:tblPr firstRow="1" bandHVals="1"/>
              <a:tblGrid>
                <a:gridCol w="2200000"/>
                <a:gridCol w="2000000"/>
                <a:gridCol w="1800000"/>
              </a:tblGrid>
              <a:tr h="400000">
                <a:tc>
                  <a:txBody>
                    <a:bodyPr/>
                    <a:lstStyle/>
                    <a:p>
                      <a:r>
                        <a:rPr lang="en-US" dirty="0" b="1"/>
                        <a:t>Product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b="1"/>
                        <a:t>Revenue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b="1"/>
                        <a:t>Growth</a:t>
                      </a:r>
                    </a:p>
                  </a:txBody>
                  <a:tcPr>
                    <a:solidFill>
                      <a:srgbClr val="003366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Cloud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$450K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+28%</a:t>
                      </a:r>
                    </a:p>
                  </a:txBody>
                  <a:tcPr/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Enterprise Suite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$320K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+15%</a:t>
                      </a:r>
                    </a:p>
                  </a:txBody>
                  <a:tcPr/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Developer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$280K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+42%</a:t>
                      </a:r>
                    </a:p>
                  </a:txBody>
                  <a:tcPr/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Mobile App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$195K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+35%</a:t>
                      </a:r>
                    </a:p>
                  </a:txBody>
                  <a:tcPr/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Support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$155K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+12%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Quarterly Results</a:t>
            </a:r>
          </a:p>
        </p:txBody>
      </p:sp>
      <p:graphicFrame>
        <p:nvGraphicFramePr>
          <p:cNvPr id="3" name="Table 3"/>
          <p:cNvGraphicFramePr/>
          <p:nvPr/>
        </p:nvGraphicFramePr>
        <p:xfrm>
          <a:off x="500000" y="1500000"/>
          <a:ext cx="6000000" cy="1600000"/>
        </p:xfrm>
        <a:graphic>
          <a:graphicData uri="http://schemas.openxmlformats.org/drawingml/2006/table">
            <a:tbl>
              <a:tblPr firstRow="1" bandHVals="1"/>
              <a:tblGrid>
                <a:gridCol w="2000000"/>
                <a:gridCol w="2000000"/>
                <a:gridCol w="2000000"/>
              </a:tblGrid>
              <a:tr h="400000">
                <a:tc>
                  <a:txBody>
                    <a:bodyPr/>
                    <a:lstStyle/>
                    <a:p>
                      <a:r>
                        <a:rPr lang="en-US" dirty="0" b="1"/>
                        <a:t>Quarter</a:t>
                      </a:r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b="1"/>
                        <a:t>Revenue</a:t>
                      </a:r>
                    </a:p>
                  </a:txBody>
                  <a:tcP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b="1"/>
                        <a:t>Profit</a:t>
                      </a:r>
                    </a:p>
                  </a:txBody>
                  <a:tcPr>
                    <a:solidFill>
                      <a:srgbClr val="1F497D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Q1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$450K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$90K</a:t>
                      </a:r>
                    </a:p>
                  </a:txBody>
                  <a:tcPr/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Q2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$520K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$110K</a:t>
                      </a:r>
                    </a:p>
                  </a:txBody>
                  <a:tcPr/>
                </a:tc>
              </a:tr>
              <a:tr h="400000">
                <a:tc>
                  <a:txBody>
                    <a:bodyPr/>
                    <a:lstStyle/>
                    <a:p>
                      <a:r>
                        <a:rPr lang="en-US" dirty="0"/>
                        <a:t>Q3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$580K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$130K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4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Demo</dc:title>
  <dc:creator>pptx-rs</dc:creator>
  <cp:lastModifiedBy>pptx-rs</cp:lastModifiedBy>
  <cp:revision>1</cp:revision>
  <dcterms:created xsi:type="dcterms:W3CDTF">2025-12-08T05:29:42Z</dcterms:created>
  <dcterms:modified xsi:type="dcterms:W3CDTF">2025-12-08T05:29:42Z</dcterms:modified>
</cp:coreProperties>
</file>