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Master" Target="slideMasters/slideMaster1.xml"/>
<Relationship Id="rId2" Type="http://schemas.openxmlformats.org/officeDocument/2006/relationships/slide" Target="slides/slide1.xml"/>
<Relationship Id="rId3" Type="http://schemas.openxmlformats.org/officeDocument/2006/relationships/slide" Target="slides/slide2.xml"/>
<Relationship Id="rId4" Type="http://schemas.openxmlformats.org/officeDocument/2006/relationships/presProps" Target="presProps.xml"/>
<Relationship Id="rId5" Type="http://schemas.openxmlformats.org/officeDocument/2006/relationships/viewProps" Target="viewProps.xml"/>
<Relationship Id="rId6" Type="http://schemas.openxmlformats.org/officeDocument/2006/relationships/theme" Target="theme/theme1.xml"/>
<Relationship Id="rId7" Type="http://schemas.openxmlformats.org/officeDocument/2006/relationships/tableStyles" Target="tableStyles.xml"/>
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_rels/slideLayout2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_rels/slideLayout3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_rels/slideLayout4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_rels/slideLayout5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_rels/slideLayout6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_rels/slideLayout7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524000" y="1828800"/>
            <a:ext cx="6096000" cy="1828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3" name="Subtitle"/>
          <p:cNvSpPr>
            <a:spLocks noGrp="1"/>
          </p:cNvSpPr>
          <p:nvPr>
            <p:ph type="subTitle"/>
          </p:nvPr>
        </p:nvSpPr>
        <p:spPr>
          <a:xfrm>
            <a:off x="1524000" y="3657600"/>
            <a:ext cx="6096000" cy="9144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hf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3" name="Content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hf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3" name="Content Left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25400" cy="4525963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4" name="Content Right"/>
          <p:cNvSpPr>
            <a:spLocks noGrp="1"/>
          </p:cNvSpPr>
          <p:nvPr>
            <p:ph type="body" idx="2"/>
          </p:nvPr>
        </p:nvSpPr>
        <p:spPr>
          <a:xfrm>
            <a:off x="4661400" y="1600200"/>
            <a:ext cx="4025400" cy="4525963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hf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828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3" name="Subtitle"/>
          <p:cNvSpPr>
            <a:spLocks noGrp="1"/>
          </p:cNvSpPr>
          <p:nvPr>
            <p:ph type="body" idx="1"/>
          </p:nvPr>
        </p:nvSpPr>
        <p:spPr>
          <a:xfrm>
            <a:off x="457200" y="3657600"/>
            <a:ext cx="8229600" cy="13716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hf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hf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i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3" name="Content"/>
          <p:cNvSpPr>
            <a:spLocks noGrp="1"/>
          </p:cNvSpPr>
          <p:nvPr>
            <p:ph type="body" idx="1"/>
          </p:nvPr>
        </p:nvSpPr>
        <p:spPr>
          <a:xfrm>
            <a:off x="457200" y="1200000"/>
            <a:ext cx="8229600" cy="500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hf/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slideLayout" Target="../slideLayouts/slideLayout2.xml"/>
<Relationship Id="rId3" Type="http://schemas.openxmlformats.org/officeDocument/2006/relationships/slideLayout" Target="../slideLayouts/slideLayout3.xml"/>
<Relationship Id="rId4" Type="http://schemas.openxmlformats.org/officeDocument/2006/relationships/slideLayout" Target="../slideLayouts/slideLayout4.xml"/>
<Relationship Id="rId5" Type="http://schemas.openxmlformats.org/officeDocument/2006/relationships/slideLayout" Target="../slideLayouts/slideLayout5.xml"/>
<Relationship Id="rId6" Type="http://schemas.openxmlformats.org/officeDocument/2006/relationships/slideLayout" Target="../slideLayouts/slideLayout6.xml"/>
<Relationship Id="rId7" Type="http://schemas.openxmlformats.org/officeDocument/2006/relationships/slideLayout" Target="../slideLayouts/slideLayout7.xml"/>
<Relationship Id="rId8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Welcome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0" i="0" dirty="0"/>
              <a:t>This is my first presentation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Created with ppt-rs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Using the simplified prelude API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Features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0" i="0" dirty="0"/>
              <a:t>Easy to use macros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Fluent builder pattern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Type-safe API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2</Slides>
  <Notes>0</Notes>
  <HiddenSlides>0</HiddenSlides>
  <MMClips>0</MMClips>
  <ScaleCrop>false</ScaleCrop>
  <HeadingPairs>
    <vt:vector size="2" baseType="variant">
      <vt:variant>
        <vt:lpstr>Slide Titles</vt:lpstr>
      </vt:variant>
      <vt:variant>
        <vt:i4>2</vt:i4>
      </vt:variant>
    </vt:vector>
  </HeadingPairs>
  <TitlesOfParts>
    <vt:vector size="2" baseType="lpstr">
      <vt:lpstr>Welcome</vt:lpstr>
      <vt:lpstr>Features</vt:lpstr>
    </vt:vector>
  </TitlesOfParts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First Presentation</dc:title>
  <dc:creator>pptx-rs</dc:creator>
  <cp:lastModifiedBy>pptx-rs</cp:lastModifiedBy>
  <cp:revision>1</cp:revision>
  <dcterms:created xsi:type="dcterms:W3CDTF">2026-07-26T08:36:15Z</dcterms:created>
  <dcterms:modified xsi:type="dcterms:W3CDTF">2026-07-26T08:36:15Z</dcterms:modified>
</cp:coreProperties>
</file>