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</p:presentation>
</file>

<file path=ppt/_rels/presentation.xml.rels><?xml version="1.0" encoding="UTF-8" standalone="yes"?>
<Relationships xmlns="http://schemas.openxmlformats.org/package/2006/relationships">
    <Relationship Id="rId1" Type="http://schemas.openxmlformats.org/officeDocument/2006/relationships/slideMaster" Target="slideMasters/slideMaster1.xml"/>
    <Relationship Id="rId2" Type="http://schemas.openxmlformats.org/officeDocument/2006/relationships/theme" Target="theme/theme1.xml"/>
    <Relationship Id="rId3" Type="http://schemas.openxmlformats.org/officeDocument/2006/relationships/slide" Target="slides/slide1.xml"/>
    <Relationship Id="rId4" Type="http://schemas.openxmlformats.org/officeDocument/2006/relationships/slide" Target="slides/slide2.xml"/>
    <Relationship Id="rId5" Type="http://schemas.openxmlformats.org/officeDocument/2006/relationships/slide" Target="slides/slide3.xml"/>
    <Relationship Id="rId6" Type="http://schemas.openxmlformats.org/officeDocument/2006/relationships/slide" Target="slides/slide4.xml"/>
    <Relationship Id="rId7" Type="http://schemas.openxmlformats.org/officeDocument/2006/relationships/slide" Target="slides/slide5.xml"/>
    <Relationship Id="rId8" Type="http://schemas.openxmlformats.org/officeDocument/2006/relationships/slide" Target="slides/slide6.xml"/>
    <Relationship Id="rId9" Type="http://schemas.openxmlformats.org/officeDocument/2006/relationships/slide" Target="slides/slide7.xml"/>
    <Relationship Id="rId10" Type="http://schemas.openxmlformats.org/officeDocument/2006/relationships/slide" Target="slides/slide8.xml"/>
    <Relationship Id="rId11" Type="http://schemas.openxmlformats.org/officeDocument/2006/relationships/slide" Target="slides/slide9.xml"/>
</Relationships>
</file>

<file path=ppt/slideLayouts/_rels/slideLayout1.xml.rels><?xml version="1.0" encoding="UTF-8" standalone="yes"?>
<Relationships xmlns="http://schemas.openxmlformats.org/package/2006/relationships">
  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4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5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6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7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8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9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3200"/>
            <a:ext cx="8230200" cy="1371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4400" b="1" i="0" dirty="0"/>
              <a:t>Q4 Budget Proposal 2025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Agenda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Executive Summary</a:t>
            </a:r>
          </a:p>
          <a:p>
            <a:pPr lvl="0"/>
            <a:r>
              <a:rPr lang="en-US" sz="2800" b="0" i="0" dirty="0"/>
              <a:t>Problem Statement</a:t>
            </a:r>
          </a:p>
          <a:p>
            <a:pPr lvl="0"/>
            <a:r>
              <a:rPr lang="en-US" sz="2800" b="0" i="0" dirty="0"/>
              <a:t>Proposed Solution</a:t>
            </a:r>
          </a:p>
          <a:p>
            <a:pPr lvl="0"/>
            <a:r>
              <a:rPr lang="en-US" sz="2800" b="0" i="0" dirty="0"/>
              <a:t>Timeline &amp; Budget</a:t>
            </a:r>
          </a:p>
          <a:p>
            <a:pPr lvl="0"/>
            <a:r>
              <a:rPr lang="en-US" sz="2800" b="0" i="0" dirty="0"/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Executive Summary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Requesting $500,000 for digital transformation</a:t>
            </a:r>
          </a:p>
          <a:p>
            <a:pPr lvl="0"/>
            <a:r>
              <a:rPr lang="en-US" sz="2800" b="0" i="0" dirty="0"/>
              <a:t>Expected ROI of 300% within 18 months</a:t>
            </a:r>
          </a:p>
          <a:p>
            <a:pPr lvl="0"/>
            <a:r>
              <a:rPr lang="en-US" sz="2800" b="0" i="0" dirty="0"/>
              <a:t>Aligns with corporate strategic goals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Problem Statement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Legacy systems causing 40% productivity loss</a:t>
            </a:r>
          </a:p>
          <a:p>
            <a:pPr lvl="0"/>
            <a:r>
              <a:rPr lang="en-US" sz="2800" b="0" i="0" dirty="0"/>
              <a:t>Customer satisfaction declining due to slow response</a:t>
            </a:r>
          </a:p>
          <a:p>
            <a:pPr lvl="0"/>
            <a:r>
              <a:rPr lang="en-US" sz="2800" b="0" i="0" dirty="0"/>
              <a:t>Competitors gaining market share with modern solutions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Proposed Solution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Implement cloud-native infrastructure</a:t>
            </a:r>
          </a:p>
          <a:p>
            <a:pPr lvl="0"/>
            <a:r>
              <a:rPr lang="en-US" sz="2800" b="0" i="0" dirty="0"/>
              <a:t>Deploy AI-powered customer service</a:t>
            </a:r>
          </a:p>
          <a:p>
            <a:pPr lvl="0"/>
            <a:r>
              <a:rPr lang="en-US" sz="2800" b="0" i="0" dirty="0"/>
              <a:t>Modernize internal workflows with automation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Timeline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Phase 1: Planning: Q1 2025</a:t>
            </a:r>
          </a:p>
          <a:p>
            <a:pPr lvl="0"/>
            <a:r>
              <a:rPr lang="en-US" sz="2800" b="0" i="0" dirty="0"/>
              <a:t>Phase 2: Development: Q2-Q3 2025</a:t>
            </a:r>
          </a:p>
          <a:p>
            <a:pPr lvl="0"/>
            <a:r>
              <a:rPr lang="en-US" sz="2800" b="0" i="0" dirty="0"/>
              <a:t>Phase 3: Deployment: Q4 2025</a:t>
            </a:r>
          </a:p>
          <a:p>
            <a:pPr lvl="0"/>
            <a:r>
              <a:rPr lang="en-US" sz="2800" b="0" i="0" dirty="0"/>
              <a:t>Phase 4: Optimization: Q1 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Budget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Infrastructure: $200,000</a:t>
            </a:r>
          </a:p>
          <a:p>
            <a:pPr lvl="0"/>
            <a:r>
              <a:rPr lang="en-US" sz="2800" b="0" i="0" dirty="0"/>
              <a:t>Development: $150,000</a:t>
            </a:r>
          </a:p>
          <a:p>
            <a:pPr lvl="0"/>
            <a:r>
              <a:rPr lang="en-US" sz="2800" b="0" i="0" dirty="0"/>
              <a:t>Training: $50,000</a:t>
            </a:r>
          </a:p>
          <a:p>
            <a:pPr lvl="0"/>
            <a:r>
              <a:rPr lang="en-US" sz="2800" b="0" i="0" dirty="0"/>
              <a:t>Contingency: $100,000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Next Steps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Executive approval by Jan 15</a:t>
            </a:r>
          </a:p>
          <a:p>
            <a:pPr lvl="0"/>
            <a:r>
              <a:rPr lang="en-US" sz="2800" b="0" i="0" dirty="0"/>
              <a:t>Vendor selection by Feb 1</a:t>
            </a:r>
          </a:p>
          <a:p>
            <a:pPr lvl="0"/>
            <a:r>
              <a:rPr lang="en-US" sz="2800" b="0" i="0" dirty="0"/>
              <a:t>Team assembly by Feb 15</a:t>
            </a:r>
          </a:p>
          <a:p>
            <a:pPr lvl="0"/>
            <a:r>
              <a:rPr lang="en-US" sz="2800" b="0" i="0" dirty="0"/>
              <a:t>Kickoff meeting Mar 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3200"/>
            <a:ext cx="8230200" cy="1371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4400" b="1" i="0" dirty="0"/>
              <a:t>Questions?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pptx-rs</Application>
  <PresentationFormat>On-screen Show (4:3)</PresentationFormat>
  <Paragraphs>0</Paragraphs>
  <Slides>9</Slides>
  <Notes>0</Notes>
  <HiddenSlides>0</HiddenSlides>
  <MMClips>0</MMClips>
  <ScaleCrop>false</ScaleCrop>
  <LinksUpToDate>false</LinksUpToDate>
  <SharedDoc>false</SharedDoc>
  <HyperlinksChanged>false</HyperlinksChanged>
  <AppVersion>1.0000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Q4 Budget Proposal 2025</dc:title>
  <dc:creator>pptx-rs</dc:creator>
  <cp:lastModifiedBy>pptx-rs</cp:lastModifiedBy>
  <cp:revision>1</cp:revision>
  <dcterms:created xsi:type="dcterms:W3CDTF">2025-12-25T17:46:48Z</dcterms:created>
  <dcterms:modified xsi:type="dcterms:W3CDTF">2025-12-25T17:46:48Z</dcterms:modified>
</cp:coreProperties>
</file>