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<Relationship Id="rId1" Type="http://schemas.openxmlformats.org/officeDocument/2006/relationships/officeDocument" Target="ppt/presentation.xml"/>
<Relationship Id="rId2" Type="http://schemas.openxmlformats.org/package/2006/relationships/metadata/core-properties" Target="docProps/core.xml"/>
<Relationship Id="rId3" Type="http://schemas.openxmlformats.org/officeDocument/2006/relationships/extended-properties" Target="docProps/app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3"/>
    <p:sldId id="258" r:id="rId4"/>
    <p:sldId id="259" r:id="rId5"/>
  </p:sldIdLst>
  <p:sldSz cx="9144000" cy="6858000" type="screen4x3"/>
  <p:notesSz cx="6858000" cy="9144000"/>
</p:presentation>
</file>

<file path=ppt/_rels/presentation.xml.rels><?xml version="1.0" encoding="UTF-8" standalone="yes"?>
<Relationships xmlns="http://schemas.openxmlformats.org/package/2006/relationships">
    <Relationship Id="rId1" Type="http://schemas.openxmlformats.org/officeDocument/2006/relationships/slideMaster" Target="slideMasters/slideMaster1.xml"/>
    <Relationship Id="rId2" Type="http://schemas.openxmlformats.org/officeDocument/2006/relationships/theme" Target="theme/theme1.xml"/>
    <Relationship Id="rId3" Type="http://schemas.openxmlformats.org/officeDocument/2006/relationships/slide" Target="slides/slide1.xml"/>
    <Relationship Id="rId4" Type="http://schemas.openxmlformats.org/officeDocument/2006/relationships/slide" Target="slides/slide2.xml"/>
    <Relationship Id="rId5" Type="http://schemas.openxmlformats.org/officeDocument/2006/relationships/slide" Target="slides/slide3.xml"/>
</Relationships>
</file>

<file path=ppt/slideLayouts/_rels/slideLayout1.xml.rels><?xml version="1.0" encoding="UTF-8" standalone="yes"?>
<Relationships xmlns="http://schemas.openxmlformats.org/package/2006/relationships">
    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_rels/slide2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_rels/slide3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Image Features - Loading images from various sources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Image from Base64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 marL="457200" indent="-457200">
              <a:buChar char="•"/>
            </a:pPr>
            <a:r>
              <a:rPr lang="en-US" sz="2800" b="0" i="0" dirty="0"/>
              <a:t>Images can be loaded from base64 encoded data</a:t>
            </a:r>
          </a:p>
          <a:p>
            <a:pPr lvl="0" marL="457200" indent="-457200">
              <a:buChar char="•"/>
            </a:pPr>
            <a:r>
              <a:rPr lang="en-US" sz="2800" b="0" i="0" dirty="0"/>
              <a:t>Useful for embedding images without file access</a:t>
            </a:r>
          </a:p>
          <a:p>
            <a:pPr lvl="0" marL="457200" indent="-457200">
              <a:buChar char="•"/>
            </a:pPr>
            <a:r>
              <a:rPr lang="en-US" sz="2800" b="0" i="0" dirty="0"/>
              <a:t>Supports PNG, JPEG, GIF formats</a:t>
            </a:r>
          </a:p>
        </p:txBody>
      </p:sp>
      <p:sp>
        <p:nvSpPr>
          <p:cNvPr id="20" name="Image Placeholder: image.png"/>
          <p:cNvSpPr/>
          <p:nvPr/>
        </p:nvSpPr>
        <p:spPr>
          <a:xfrm>
            <a:off x="3657600" y="2743200"/>
            <a:ext cx="1828800" cy="1828800"/>
          </a:xfrm>
          <a:prstGeom prst="rect">
            <a:avLst/>
          </a:prstGeom>
          <a:solidFill>
            <a:srgbClr val="E0E0E0"/>
          </a:solidFill>
          <a:ln w="12700">
            <a:solidFill>
              <a:srgbClr val="808080"/>
            </a:solidFill>
          </a:ln>
        </p:spPr>
        <p:txBody>
          <a:bodyPr wrap="square" rtlCol="0" anchor="ctr"/>
          <a:lstStyle/>
          <a:p>
            <a:pPr algn="ctr"/>
            <a:r>
              <a:rPr lang="en-US" sz="1400"/>
              <a:t>📷 image.png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Image Sources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 marL="457200" indent="-457200">
              <a:buChar char="•"/>
            </a:pPr>
            <a:r>
              <a:rPr lang="en-US" sz="2800" b="0" i="0" dirty="0"/>
              <a:t>Image::new(filename) - From file path</a:t>
            </a:r>
          </a:p>
          <a:p>
            <a:pPr lvl="0" marL="457200" indent="-457200">
              <a:buChar char="•"/>
            </a:pPr>
            <a:r>
              <a:rPr lang="en-US" sz="2800" b="0" i="0" dirty="0"/>
              <a:t>Image::from_base64(data) - From base64 string</a:t>
            </a:r>
          </a:p>
          <a:p>
            <a:pPr lvl="0" marL="457200" indent="-457200">
              <a:buChar char="•"/>
            </a:pPr>
            <a:r>
              <a:rPr lang="en-US" sz="2800" b="0" i="0" dirty="0"/>
              <a:t>Image::from_bytes(data) - From raw bytes</a:t>
            </a:r>
          </a:p>
          <a:p>
            <a:pPr lvl="0" marL="457200" indent="-457200">
              <a:buChar char="•"/>
            </a:pPr>
            <a:r>
              <a:rPr lang="en-US" sz="2800" b="0" i="0" dirty="0"/>
              <a:t>ImageBuilder for fluent API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pptx-rs</Application>
  <PresentationFormat>On-screen Show (4:3)</PresentationFormat>
  <Paragraphs>0</Paragraphs>
  <Slides>3</Slides>
  <Notes>0</Notes>
  <HiddenSlides>0</HiddenSlides>
  <MMClips>0</MMClips>
  <ScaleCrop>false</ScaleCrop>
  <LinksUpToDate>false</LinksUpToDate>
  <SharedDoc>false</SharedDoc>
  <HyperlinksChanged>false</HyperlinksChanged>
  <AppVersion>1.0000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Image Features Demo</dc:title>
  <dc:creator>pptx-rs</dc:creator>
  <cp:lastModifiedBy>pptx-rs</cp:lastModifiedBy>
  <cp:revision>1</cp:revision>
  <dcterms:created xsi:type="dcterms:W3CDTF">2025-12-25T18:53:01Z</dcterms:created>
  <dcterms:modified xsi:type="dcterms:W3CDTF">2025-12-25T18:53:01Z</dcterms:modified>
</cp:coreProperties>
</file>