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3"/>
    <p:sldId id="258" r:id="rId4"/>
    <p:sldId id="259" r:id="rId5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Master" Target="slideMasters/slideMaster1.xml"/>
    <Relationship Id="rId2" Type="http://schemas.openxmlformats.org/officeDocument/2006/relationships/theme" Target="theme/theme1.xml"/>
    <Relationship Id="rId3" Type="http://schemas.openxmlformats.org/officeDocument/2006/relationships/slide" Target="slides/slide1.xml"/>
    <Relationship Id="rId4" Type="http://schemas.openxmlformats.org/officeDocument/2006/relationships/slide" Target="slides/slide2.xml"/>
    <Relationship Id="rId5" Type="http://schemas.openxmlformats.org/officeDocument/2006/relationships/slide" Target="slides/slide3.xml"/>
</Relationships>
</file>

<file path=ppt/slideLayouts/_rels/slideLayout1.xml.rels><?xml version="1.0" encoding="UTF-8" standalone="yes"?>
<Relationships xmlns="http://schemas.openxmlformats.org/package/2006/relationships">
  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Available Themes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Corporate: Primary 1565C0 / Accent FF6F00</a:t>
            </a:r>
          </a:p>
          <a:p>
            <a:pPr lvl="0"/>
            <a:r>
              <a:rPr lang="en-US" sz="2800" b="0" i="0" dirty="0"/>
              <a:t>Modern: Primary 212121 / Accent 00BCD4</a:t>
            </a:r>
          </a:p>
          <a:p>
            <a:pPr lvl="0"/>
            <a:r>
              <a:rPr lang="en-US" sz="2800" b="0" i="0" dirty="0"/>
              <a:t>Vibrant: Primary E91E63 / Accent FF9800</a:t>
            </a:r>
          </a:p>
          <a:p>
            <a:pPr lvl="0"/>
            <a:r>
              <a:rPr lang="en-US" sz="2800" b="0" i="0" dirty="0"/>
              <a:t>Dark: Primary BB86FC / Accent CF6679</a:t>
            </a:r>
          </a:p>
          <a:p>
            <a:pPr lvl="0"/>
            <a:r>
              <a:rPr lang="en-US" sz="2800" b="0" i="0" dirty="0"/>
              <a:t>Carbon: Primary 0043CE / Accent 24A148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Material Colors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Red: F44336</a:t>
            </a:r>
          </a:p>
          <a:p>
            <a:pPr lvl="0"/>
            <a:r>
              <a:rPr lang="en-US" sz="2800" b="0" i="0" dirty="0"/>
              <a:t>Blue: 2196F3</a:t>
            </a:r>
          </a:p>
          <a:p>
            <a:pPr lvl="0"/>
            <a:r>
              <a:rPr lang="en-US" sz="2800" b="0" i="0" dirty="0"/>
              <a:t>Green: 4CAF50</a:t>
            </a:r>
          </a:p>
          <a:p>
            <a:pPr lvl="0"/>
            <a:r>
              <a:rPr lang="en-US" sz="2800" b="0" i="0" dirty="0"/>
              <a:t>Orange: FF9800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Carbon Colors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Blue 60: 0043CE</a:t>
            </a:r>
          </a:p>
          <a:p>
            <a:pPr lvl="0"/>
            <a:r>
              <a:rPr lang="en-US" sz="2800" b="0" i="0" dirty="0"/>
              <a:t>Green 50: 24A148</a:t>
            </a:r>
          </a:p>
          <a:p>
            <a:pPr lvl="0"/>
            <a:r>
              <a:rPr lang="en-US" sz="2800" b="0" i="0" dirty="0"/>
              <a:t>Gray 100: 161616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pptx-rs</Application>
  <PresentationFormat>On-screen Show (4:3)</PresentationFormat>
  <Paragraphs>0</Paragraphs>
  <Slides>3</Slides>
  <Notes>0</Notes>
  <HiddenSlides>0</HiddenSlides>
  <MMClips>0</MMClips>
  <ScaleCrop>false</ScaleCrop>
  <LinksUpToDate>false</LinksUpToDate>
  <SharedDoc>false</SharedDoc>
  <HyperlinksChanged>false</HyperlinksChanged>
  <AppVersion>1.0000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 Showcase</dc:title>
  <dc:creator>pptx-rs</dc:creator>
  <cp:lastModifiedBy>pptx-rs</cp:lastModifiedBy>
  <cp:revision>1</cp:revision>
  <dcterms:created xsi:type="dcterms:W3CDTF">2025-12-25T17:46:48Z</dcterms:created>
  <dcterms:modified xsi:type="dcterms:W3CDTF">2025-12-25T17:46:48Z</dcterms:modified>
</cp:coreProperties>
</file>