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Grid Layout (2x3)</a:t>
            </a:r>
          </a:p>
        </p:txBody>
      </p:sp>
      <p:sp>
        <p:nvSpPr>
          <p:cNvPr id="10" name="Shape 10"/>
          <p:cNvSpPr/>
          <p:nvPr/>
        </p:nvSpPr>
        <p:spPr>
          <a:xfrm>
            <a:off x="2322000" y="2429000"/>
            <a:ext cx="1400000" cy="900000"/>
          </a:xfrm>
          <a:prstGeom prst="rect">
            <a:avLst/>
          </a:prstGeom>
          <a:solidFill>
            <a:srgbClr val="1565C0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FFFFFF"/>
                </a:solidFill>
              </a:rPr>
              <a:t>Theme 1</a:t>
            </a:r>
          </a:p>
        </p:txBody>
      </p:sp>
      <p:sp>
        <p:nvSpPr>
          <p:cNvPr id="11" name="Shape 11"/>
          <p:cNvSpPr/>
          <p:nvPr/>
        </p:nvSpPr>
        <p:spPr>
          <a:xfrm>
            <a:off x="3822000" y="2429000"/>
            <a:ext cx="1400000" cy="900000"/>
          </a:xfrm>
          <a:prstGeom prst="rect">
            <a:avLst/>
          </a:prstGeom>
          <a:solidFill>
            <a:srgbClr val="212121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FFFFFF"/>
                </a:solidFill>
              </a:rPr>
              <a:t>Theme 2</a:t>
            </a:r>
          </a:p>
        </p:txBody>
      </p:sp>
      <p:sp>
        <p:nvSpPr>
          <p:cNvPr id="12" name="Shape 12"/>
          <p:cNvSpPr/>
          <p:nvPr/>
        </p:nvSpPr>
        <p:spPr>
          <a:xfrm>
            <a:off x="5322000" y="2429000"/>
            <a:ext cx="1400000" cy="900000"/>
          </a:xfrm>
          <a:prstGeom prst="rect">
            <a:avLst/>
          </a:prstGeom>
          <a:solidFill>
            <a:srgbClr val="E91E63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FFFFFF"/>
                </a:solidFill>
              </a:rPr>
              <a:t>Theme 3</a:t>
            </a:r>
          </a:p>
        </p:txBody>
      </p:sp>
      <p:sp>
        <p:nvSpPr>
          <p:cNvPr id="13" name="Shape 13"/>
          <p:cNvSpPr/>
          <p:nvPr/>
        </p:nvSpPr>
        <p:spPr>
          <a:xfrm>
            <a:off x="2322000" y="3429000"/>
            <a:ext cx="1400000" cy="900000"/>
          </a:xfrm>
          <a:prstGeom prst="rect">
            <a:avLst/>
          </a:prstGeom>
          <a:solidFill>
            <a:srgbClr val="BB86FC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000000"/>
                </a:solidFill>
              </a:rPr>
              <a:t>Theme 4</a:t>
            </a:r>
          </a:p>
        </p:txBody>
      </p:sp>
      <p:sp>
        <p:nvSpPr>
          <p:cNvPr id="14" name="Shape 14"/>
          <p:cNvSpPr/>
          <p:nvPr/>
        </p:nvSpPr>
        <p:spPr>
          <a:xfrm>
            <a:off x="3822000" y="3429000"/>
            <a:ext cx="1400000" cy="900000"/>
          </a:xfrm>
          <a:prstGeom prst="rect">
            <a:avLst/>
          </a:prstGeom>
          <a:solidFill>
            <a:srgbClr val="2E7D32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FFFFFF"/>
                </a:solidFill>
              </a:rPr>
              <a:t>Theme 5</a:t>
            </a:r>
          </a:p>
        </p:txBody>
      </p:sp>
      <p:sp>
        <p:nvSpPr>
          <p:cNvPr id="15" name="Shape 15"/>
          <p:cNvSpPr/>
          <p:nvPr/>
        </p:nvSpPr>
        <p:spPr>
          <a:xfrm>
            <a:off x="5322000" y="3429000"/>
            <a:ext cx="1400000" cy="900000"/>
          </a:xfrm>
          <a:prstGeom prst="rect">
            <a:avLst/>
          </a:prstGeom>
          <a:solidFill>
            <a:srgbClr val="0D47A1"/>
          </a:solidFill>
        </p:spPr>
        <p:txBody>
          <a:bodyPr wrap="square" rtlCol="0" anchor="ctr">
            <a:normAutofit/>
          </a:bodyPr>
          <a:lstStyle/>
          <a:p>
            <a:pPr algn="ctr"/>
            <a:r>
              <a:rPr lang="en-US" sz="3149" dirty="0">
                <a:solidFill>
                  <a:srgbClr val="FFFFFF"/>
                </a:solidFill>
              </a:rPr>
              <a:t>Theme 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Layout Features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layouts::grid() - Create grid positions</a:t>
            </a:r>
          </a:p>
          <a:p>
            <a:pPr lvl="0"/>
            <a:r>
              <a:rPr lang="en-US" sz="2800" b="0" i="0" dirty="0"/>
              <a:t>layouts::center() - Center shapes on slide</a:t>
            </a:r>
          </a:p>
          <a:p>
            <a:pPr lvl="0"/>
            <a:r>
              <a:rPr lang="en-US" sz="2800" b="0" i="0" dirty="0"/>
              <a:t>layouts::stack</a:t>
            </a:r>
            <a:r>
              <a:rPr lang="en-US" sz="2800" b="0" i="1" dirty="0"/>
              <a:t>horizontal() - Horizontal stacking</a:t>
            </a:r>
          </a:p>
          <a:p>
            <a:pPr lvl="0"/>
            <a:r>
              <a:rPr lang="en-US" sz="2800" b="0" i="0" dirty="0"/>
              <a:t>layouts::distribute</a:t>
            </a:r>
            <a:r>
              <a:rPr lang="en-US" sz="2800" b="0" i="1" dirty="0"/>
              <a:t>horizontal() - Even distribution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2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Helpers Demo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