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
<Relationships xmlns="http://schemas.openxmlformats.org/package/2006/relationships">
<Relationship Id="rId1" Type="http://schemas.openxmlformats.org/officeDocument/2006/relationships/officeDocument" Target="ppt/presentation.xml"/>
<Relationship Id="rId2" Type="http://schemas.openxmlformats.org/package/2006/relationships/metadata/core-properties" Target="docProps/core.xml"/>
<Relationship Id="rId3" Type="http://schemas.openxmlformats.org/officeDocument/2006/relationships/extended-properties" Target="docProps/app.xml"/>
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</p:presentation>
</file>

<file path=ppt/_rels/presentation.xml.rels><?xml version="1.0" encoding="UTF-8" standalone="yes"?>
<Relationships xmlns="http://schemas.openxmlformats.org/package/2006/relationships">
    <Relationship Id="rId1" Type="http://schemas.openxmlformats.org/officeDocument/2006/relationships/slideMaster" Target="slideMasters/slideMaster1.xml"/>
    <Relationship Id="rId2" Type="http://schemas.openxmlformats.org/officeDocument/2006/relationships/theme" Target="theme/theme1.xml"/>
    <Relationship Id="rId3" Type="http://schemas.openxmlformats.org/officeDocument/2006/relationships/slide" Target="slides/slide1.xml"/>
    <Relationship Id="rId4" Type="http://schemas.openxmlformats.org/officeDocument/2006/relationships/slide" Target="slides/slide2.xml"/>
    <Relationship Id="rId5" Type="http://schemas.openxmlformats.org/officeDocument/2006/relationships/slide" Target="slides/slide3.xml"/>
    <Relationship Id="rId6" Type="http://schemas.openxmlformats.org/officeDocument/2006/relationships/slide" Target="slides/slide4.xml"/>
    <Relationship Id="rId7" Type="http://schemas.openxmlformats.org/officeDocument/2006/relationships/slide" Target="slides/slide5.xml"/>
    <Relationship Id="rId8" Type="http://schemas.openxmlformats.org/officeDocument/2006/relationships/slide" Target="slides/slide6.xml"/>
</Relationships>
</file>

<file path=ppt/slideLayouts/_rels/slideLayout1.xml.rels><?xml version="1.0" encoding="UTF-8" standalone="yes"?>
<Relationships xmlns="http://schemas.openxmlformats.org/package/2006/relationships">
    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Relationship Id="rId2" Type="http://schemas.openxmlformats.org/officeDocument/2006/relationships/theme" Target="../theme/theme1.xml"/>
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</p:sldMaster>
</file>

<file path=ppt/slides/_rels/slide1.xml.rels><?xml version="1.0" encoding="UTF-8" standalone="yes"?>
<Relationships xmlns="http://schemas.openxmlformats.org/package/2006/relationships">
    <Relationship Id="rId1" Type="http://schemas.openxmlformats.org/officeDocument/2006/relationships/slideLayout" Target="../slideLayouts/slideLayout1.xml"/>
</Relationships>
</file>

<file path=ppt/slides/_rels/slide2.xml.rels><?xml version="1.0" encoding="UTF-8" standalone="yes"?>
<Relationships xmlns="http://schemas.openxmlformats.org/package/2006/relationships">
    <Relationship Id="rId1" Type="http://schemas.openxmlformats.org/officeDocument/2006/relationships/slideLayout" Target="../slideLayouts/slideLayout1.xml"/>
</Relationships>
</file>

<file path=ppt/slides/_rels/slide3.xml.rels><?xml version="1.0" encoding="UTF-8" standalone="yes"?>
<Relationships xmlns="http://schemas.openxmlformats.org/package/2006/relationships">
    <Relationship Id="rId1" Type="http://schemas.openxmlformats.org/officeDocument/2006/relationships/slideLayout" Target="../slideLayouts/slideLayout1.xml"/>
</Relationships>
</file>

<file path=ppt/slides/_rels/slide4.xml.rels><?xml version="1.0" encoding="UTF-8" standalone="yes"?>
<Relationships xmlns="http://schemas.openxmlformats.org/package/2006/relationships">
    <Relationship Id="rId1" Type="http://schemas.openxmlformats.org/officeDocument/2006/relationships/slideLayout" Target="../slideLayouts/slideLayout1.xml"/>
</Relationships>
</file>

<file path=ppt/slides/_rels/slide5.xml.rels><?xml version="1.0" encoding="UTF-8" standalone="yes"?>
<Relationships xmlns="http://schemas.openxmlformats.org/package/2006/relationships">
    <Relationship Id="rId1" Type="http://schemas.openxmlformats.org/officeDocument/2006/relationships/slideLayout" Target="../slideLayouts/slideLayout1.xml"/>
</Relationships>
</file>

<file path=ppt/slides/_rels/slide6.xml.rels><?xml version="1.0" encoding="UTF-8" standalone="yes"?>
<Relationships xmlns="http://schemas.openxmlformats.org/package/2006/relationships">
    <Relationship Id="rId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/>
              <a:t>Bullet Styles - Demonstrating various list formats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/>
              <a:t>Numbered List</a:t>
            </a:r>
          </a:p>
        </p:txBody>
      </p:sp>
      <p:sp>
        <p:nvSpPr>
          <p:cNvPr id="3" name="Content"/>
          <p:cNvSpPr txBox="1"/>
          <p:nvPr/>
        </p:nvSpPr>
        <p:spPr>
          <a:xfrm>
            <a:off x="457200" y="1600200"/>
            <a:ext cx="8230200" cy="4572000"/>
          </a:xfrm>
          <a:prstGeom prst="rect">
            <a:avLst/>
          </a:prstGeom>
          <a:noFill/>
        </p:spPr>
        <p:txBody>
          <a:bodyPr wrap="square" rtlCol="0"/>
          <a:lstStyle/>
          <a:p>
            <a:pPr lvl="0" marL="457200" indent="-457200">
              <a:buAutoNum type="arabicPeriod"/>
            </a:pPr>
            <a:r>
              <a:rPr lang="en-US" sz="2800" b="0" i="0" dirty="0"/>
              <a:t>First step</a:t>
            </a:r>
          </a:p>
          <a:p>
            <a:pPr lvl="0" marL="457200" indent="-457200">
              <a:buAutoNum type="arabicPeriod"/>
            </a:pPr>
            <a:r>
              <a:rPr lang="en-US" sz="2800" b="0" i="0" dirty="0"/>
              <a:t>Second step</a:t>
            </a:r>
          </a:p>
          <a:p>
            <a:pPr lvl="0" marL="457200" indent="-457200">
              <a:buAutoNum type="arabicPeriod"/>
            </a:pPr>
            <a:r>
              <a:rPr lang="en-US" sz="2800" b="0" i="0" dirty="0"/>
              <a:t>Third step</a:t>
            </a:r>
          </a:p>
          <a:p>
            <a:pPr lvl="0" marL="457200" indent="-457200">
              <a:buAutoNum type="arabicPeriod"/>
            </a:pPr>
            <a:r>
              <a:rPr lang="en-US" sz="2800" b="0" i="0" dirty="0"/>
              <a:t>Fourth step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/>
              <a:t>Lettered List</a:t>
            </a:r>
          </a:p>
        </p:txBody>
      </p:sp>
      <p:sp>
        <p:nvSpPr>
          <p:cNvPr id="3" name="Content"/>
          <p:cNvSpPr txBox="1"/>
          <p:nvPr/>
        </p:nvSpPr>
        <p:spPr>
          <a:xfrm>
            <a:off x="457200" y="1600200"/>
            <a:ext cx="8230200" cy="4572000"/>
          </a:xfrm>
          <a:prstGeom prst="rect">
            <a:avLst/>
          </a:prstGeom>
          <a:noFill/>
        </p:spPr>
        <p:txBody>
          <a:bodyPr wrap="square" rtlCol="0"/>
          <a:lstStyle/>
          <a:p>
            <a:pPr lvl="0" marL="457200" indent="-457200">
              <a:buAutoNum type="alphaLcPeriod"/>
            </a:pPr>
            <a:r>
              <a:rPr lang="en-US" sz="2800" b="0" i="0" dirty="0"/>
              <a:t>Option A</a:t>
            </a:r>
          </a:p>
          <a:p>
            <a:pPr lvl="0" marL="457200" indent="-457200">
              <a:buAutoNum type="alphaLcPeriod"/>
            </a:pPr>
            <a:r>
              <a:rPr lang="en-US" sz="2800" b="0" i="0" dirty="0"/>
              <a:t>Option B</a:t>
            </a:r>
          </a:p>
          <a:p>
            <a:pPr lvl="0" marL="457200" indent="-457200">
              <a:buAutoNum type="alphaLcPeriod"/>
            </a:pPr>
            <a:r>
              <a:rPr lang="en-US" sz="2800" b="0" i="0" dirty="0"/>
              <a:t>Option C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/>
              <a:t>Roman Numerals</a:t>
            </a:r>
          </a:p>
        </p:txBody>
      </p:sp>
      <p:sp>
        <p:nvSpPr>
          <p:cNvPr id="3" name="Content"/>
          <p:cNvSpPr txBox="1"/>
          <p:nvPr/>
        </p:nvSpPr>
        <p:spPr>
          <a:xfrm>
            <a:off x="457200" y="1600200"/>
            <a:ext cx="8230200" cy="4572000"/>
          </a:xfrm>
          <a:prstGeom prst="rect">
            <a:avLst/>
          </a:prstGeom>
          <a:noFill/>
        </p:spPr>
        <p:txBody>
          <a:bodyPr wrap="square" rtlCol="0"/>
          <a:lstStyle/>
          <a:p>
            <a:pPr lvl="0" marL="457200" indent="-457200">
              <a:buAutoNum type="romanUcPeriod"/>
            </a:pPr>
            <a:r>
              <a:rPr lang="en-US" sz="2800" b="0" i="0" dirty="0"/>
              <a:t>Chapter I</a:t>
            </a:r>
          </a:p>
          <a:p>
            <a:pPr lvl="0" marL="457200" indent="-457200">
              <a:buAutoNum type="romanUcPeriod"/>
            </a:pPr>
            <a:r>
              <a:rPr lang="en-US" sz="2800" b="0" i="0" dirty="0"/>
              <a:t>Chapter II</a:t>
            </a:r>
          </a:p>
          <a:p>
            <a:pPr lvl="0" marL="457200" indent="-457200">
              <a:buAutoNum type="romanUcPeriod"/>
            </a:pPr>
            <a:r>
              <a:rPr lang="en-US" sz="2800" b="0" i="0" dirty="0"/>
              <a:t>Chapter III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/>
              <a:t>Mixed Bullets</a:t>
            </a:r>
          </a:p>
        </p:txBody>
      </p:sp>
      <p:sp>
        <p:nvSpPr>
          <p:cNvPr id="3" name="Content"/>
          <p:cNvSpPr txBox="1"/>
          <p:nvPr/>
        </p:nvSpPr>
        <p:spPr>
          <a:xfrm>
            <a:off x="457200" y="1600200"/>
            <a:ext cx="8230200" cy="4572000"/>
          </a:xfrm>
          <a:prstGeom prst="rect">
            <a:avLst/>
          </a:prstGeom>
          <a:noFill/>
        </p:spPr>
        <p:txBody>
          <a:bodyPr wrap="square" rtlCol="0"/>
          <a:lstStyle/>
          <a:p>
            <a:pPr lvl="0" marL="457200" indent="-457200">
              <a:buChar char="•"/>
            </a:pPr>
            <a:r>
              <a:rPr lang="en-US" sz="2800" b="0" i="0" dirty="0"/>
              <a:t>Main point</a:t>
            </a:r>
          </a:p>
          <a:p>
            <a:pPr lvl="1" marL="1371600" indent="-914400">
              <a:buChar char="•"/>
            </a:pPr>
            <a:r>
              <a:rPr lang="en-US" sz="2800" b="0" i="0" dirty="0"/>
              <a:t>Supporting detail 1</a:t>
            </a:r>
          </a:p>
          <a:p>
            <a:pPr lvl="1" marL="1371600" indent="-914400">
              <a:buChar char="•"/>
            </a:pPr>
            <a:r>
              <a:rPr lang="en-US" sz="2800" b="0" i="0" dirty="0"/>
              <a:t>Supporting detail 2</a:t>
            </a:r>
          </a:p>
          <a:p>
            <a:pPr lvl="0" marL="457200" indent="-457200">
              <a:buChar char="•"/>
            </a:pPr>
            <a:r>
              <a:rPr lang="en-US" sz="2800" b="0" i="0" dirty="0"/>
              <a:t>Another main point</a:t>
            </a:r>
          </a:p>
          <a:p>
            <a:pPr lvl="1" marL="1371600" indent="-914400">
              <a:buChar char="•"/>
            </a:pPr>
            <a:r>
              <a:rPr lang="en-US" sz="2800" b="0" i="0" dirty="0"/>
              <a:t>More details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/>
              <a:t>Custom Bullets</a:t>
            </a:r>
          </a:p>
        </p:txBody>
      </p:sp>
      <p:sp>
        <p:nvSpPr>
          <p:cNvPr id="3" name="Content"/>
          <p:cNvSpPr txBox="1"/>
          <p:nvPr/>
        </p:nvSpPr>
        <p:spPr>
          <a:xfrm>
            <a:off x="457200" y="1600200"/>
            <a:ext cx="8230200" cy="4572000"/>
          </a:xfrm>
          <a:prstGeom prst="rect">
            <a:avLst/>
          </a:prstGeom>
          <a:noFill/>
        </p:spPr>
        <p:txBody>
          <a:bodyPr wrap="square" rtlCol="0"/>
          <a:lstStyle/>
          <a:p>
            <a:pPr lvl="0" marL="457200" indent="-457200">
              <a:buChar char="★"/>
            </a:pPr>
            <a:r>
              <a:rPr lang="en-US" sz="2800" b="0" i="0" dirty="0"/>
              <a:t>Star bullet</a:t>
            </a:r>
          </a:p>
          <a:p>
            <a:pPr lvl="0" marL="457200" indent="-457200">
              <a:buChar char="→"/>
            </a:pPr>
            <a:r>
              <a:rPr lang="en-US" sz="2800" b="0" i="0" dirty="0"/>
              <a:t>Arrow bullet</a:t>
            </a:r>
          </a:p>
          <a:p>
            <a:pPr lvl="0" marL="457200" indent="-457200">
              <a:buChar char="✓"/>
            </a:pPr>
            <a:r>
              <a:rPr lang="en-US" sz="2800" b="0" i="0" dirty="0"/>
              <a:t>Check bullet</a:t>
            </a:r>
          </a:p>
          <a:p>
            <a:pPr lvl="0" marL="457200" indent="-457200">
              <a:buChar char="◆"/>
            </a:pPr>
            <a:r>
              <a:rPr lang="en-US" sz="2800" b="0" i="0" dirty="0"/>
              <a:t>Diamond bullet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pptx-rs</Application>
  <PresentationFormat>On-screen Show (4:3)</PresentationFormat>
  <Paragraphs>0</Paragraphs>
  <Slides>6</Slides>
  <Notes>0</Notes>
  <HiddenSlides>0</HiddenSlides>
  <MMClips>0</MMClips>
  <ScaleCrop>false</ScaleCrop>
  <LinksUpToDate>false</LinksUpToDate>
  <SharedDoc>false</SharedDoc>
  <HyperlinksChanged>false</HyperlinksChanged>
  <AppVersion>1.0000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Bullet Styles Demo</dc:title>
  <dc:creator>pptx-rs</dc:creator>
  <cp:lastModifiedBy>pptx-rs</cp:lastModifiedBy>
  <cp:revision>1</cp:revision>
  <dcterms:created xsi:type="dcterms:W3CDTF">2025-12-25T18:53:01Z</dcterms:created>
  <dcterms:modified xsi:type="dcterms:W3CDTF">2025-12-25T18:53:01Z</dcterms:modified>
</cp:coreProperties>
</file>