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
<Relationships xmlns="http://schemas.openxmlformats.org/package/2006/relationships">
<Relationship Id="rId1" Type="http://schemas.openxmlformats.org/officeDocument/2006/relationships/officeDocument" Target="ppt/presentation.xml"/>
<Relationship Id="rId2" Type="http://schemas.openxmlformats.org/package/2006/relationships/metadata/core-properties" Target="docProps/core.xml"/>
<Relationship Id="rId3" Type="http://schemas.openxmlformats.org/officeDocument/2006/relationships/extended-properties" Target="docProps/app.xml"/>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</p:presentation>
</file>

<file path=ppt/_rels/presentation.xml.rels><?xml version="1.0" encoding="UTF-8" standalone="yes"?>
<Relationships xmlns="http://schemas.openxmlformats.org/package/2006/relationships">
    <Relationship Id="rId1" Type="http://schemas.openxmlformats.org/officeDocument/2006/relationships/slideMaster" Target="slideMasters/slideMaster1.xml"/>
    <Relationship Id="rId2" Type="http://schemas.openxmlformats.org/officeDocument/2006/relationships/theme" Target="theme/theme1.xml"/>
    <Relationship Id="rId3" Type="http://schemas.openxmlformats.org/officeDocument/2006/relationships/slide" Target="slides/slide1.xml"/>
    <Relationship Id="rId4" Type="http://schemas.openxmlformats.org/officeDocument/2006/relationships/slide" Target="slides/slide2.xml"/>
    <Relationship Id="rId5" Type="http://schemas.openxmlformats.org/officeDocument/2006/relationships/slide" Target="slides/slide3.xml"/>
    <Relationship Id="rId6" Type="http://schemas.openxmlformats.org/officeDocument/2006/relationships/slide" Target="slides/slide4.xml"/>
    <Relationship Id="rId7" Type="http://schemas.openxmlformats.org/officeDocument/2006/relationships/slide" Target="slides/slide5.xml"/>
    <Relationship Id="rId8" Type="http://schemas.openxmlformats.org/officeDocument/2006/relationships/slide" Target="slides/slide6.xml"/>
    <Relationship Id="rId9" Type="http://schemas.openxmlformats.org/officeDocument/2006/relationships/slide" Target="slides/slide7.xml"/>
    <Relationship Id="rId10" Type="http://schemas.openxmlformats.org/officeDocument/2006/relationships/slide" Target="slides/slide8.xml"/>
    <Relationship Id="rId11" Type="http://schemas.openxmlformats.org/officeDocument/2006/relationships/slide" Target="slides/slide9.xml"/>
</Relationships>
</file>

<file path=ppt/slideLayouts/_rels/slideLayout1.xml.rels><?xml version="1.0" encoding="UTF-8" standalone="yes"?>
<Relationships xmlns="http://schemas.openxmlformats.org/package/2006/relationships">
    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1.xml"/>
<Relationship Id="rId2" Type="http://schemas.openxmlformats.org/officeDocument/2006/relationships/theme" Target="../theme/theme1.xml"/>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</p:sldMaster>
</file>

<file path=ppt/slides/_rels/slide1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_rels/slide2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_rels/slide3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_rels/slide4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_rels/slide5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_rels/slide6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_rels/slide7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_rels/slide8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_rels/slide9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3200"/>
            <a:ext cx="8230200" cy="1371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ctr"/>
            <a:r>
              <a:rPr lang="en-US" sz="4400" b="1" i="0" dirty="0"/>
              <a:t>Q4 Budget Proposal 2025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Agenda</a:t>
            </a:r>
          </a:p>
        </p:txBody>
      </p:sp>
      <p:sp>
        <p:nvSpPr>
          <p:cNvPr id="3" name="Content"/>
          <p:cNvSpPr txBox="1"/>
          <p:nvPr/>
        </p:nvSpPr>
        <p:spPr>
          <a:xfrm>
            <a:off x="457200" y="1600200"/>
            <a:ext cx="8230200" cy="4572000"/>
          </a:xfrm>
          <a:prstGeom prst="rect">
            <a:avLst/>
          </a:prstGeom>
          <a:noFill/>
        </p:spPr>
        <p:txBody>
          <a:bodyPr wrap="square" rtlCol="0"/>
          <a:lstStyle/>
          <a:p>
            <a:pPr lvl="0"/>
            <a:r>
              <a:rPr lang="en-US" sz="2800" b="0" i="0" dirty="0"/>
              <a:t>Executive Summary</a:t>
            </a:r>
          </a:p>
          <a:p>
            <a:pPr lvl="0"/>
            <a:r>
              <a:rPr lang="en-US" sz="2800" b="0" i="0" dirty="0"/>
              <a:t>Problem Statement</a:t>
            </a:r>
          </a:p>
          <a:p>
            <a:pPr lvl="0"/>
            <a:r>
              <a:rPr lang="en-US" sz="2800" b="0" i="0" dirty="0"/>
              <a:t>Proposed Solution</a:t>
            </a:r>
          </a:p>
          <a:p>
            <a:pPr lvl="0"/>
            <a:r>
              <a:rPr lang="en-US" sz="2800" b="0" i="0" dirty="0"/>
              <a:t>Timeline &amp; Budget</a:t>
            </a:r>
          </a:p>
          <a:p>
            <a:pPr lvl="0"/>
            <a:r>
              <a:rPr lang="en-US" sz="2800" b="0" i="0" dirty="0"/>
              <a:t>Next Steps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Executive Summary</a:t>
            </a:r>
          </a:p>
        </p:txBody>
      </p:sp>
      <p:sp>
        <p:nvSpPr>
          <p:cNvPr id="3" name="Content"/>
          <p:cNvSpPr txBox="1"/>
          <p:nvPr/>
        </p:nvSpPr>
        <p:spPr>
          <a:xfrm>
            <a:off x="457200" y="1600200"/>
            <a:ext cx="8230200" cy="4572000"/>
          </a:xfrm>
          <a:prstGeom prst="rect">
            <a:avLst/>
          </a:prstGeom>
          <a:noFill/>
        </p:spPr>
        <p:txBody>
          <a:bodyPr wrap="square" rtlCol="0"/>
          <a:lstStyle/>
          <a:p>
            <a:pPr lvl="0"/>
            <a:r>
              <a:rPr lang="en-US" sz="2800" b="0" i="0" dirty="0"/>
              <a:t>Requesting $500,000 for digital transformation</a:t>
            </a:r>
          </a:p>
          <a:p>
            <a:pPr lvl="0"/>
            <a:r>
              <a:rPr lang="en-US" sz="2800" b="0" i="0" dirty="0"/>
              <a:t>Expected ROI of 300% within 18 months</a:t>
            </a:r>
          </a:p>
          <a:p>
            <a:pPr lvl="0"/>
            <a:r>
              <a:rPr lang="en-US" sz="2800" b="0" i="0" dirty="0"/>
              <a:t>Aligns with corporate strategic goals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Problem Statement</a:t>
            </a:r>
          </a:p>
        </p:txBody>
      </p:sp>
      <p:sp>
        <p:nvSpPr>
          <p:cNvPr id="3" name="Content"/>
          <p:cNvSpPr txBox="1"/>
          <p:nvPr/>
        </p:nvSpPr>
        <p:spPr>
          <a:xfrm>
            <a:off x="457200" y="1600200"/>
            <a:ext cx="8230200" cy="4572000"/>
          </a:xfrm>
          <a:prstGeom prst="rect">
            <a:avLst/>
          </a:prstGeom>
          <a:noFill/>
        </p:spPr>
        <p:txBody>
          <a:bodyPr wrap="square" rtlCol="0"/>
          <a:lstStyle/>
          <a:p>
            <a:pPr lvl="0"/>
            <a:r>
              <a:rPr lang="en-US" sz="2800" b="0" i="0" dirty="0"/>
              <a:t>Legacy systems causing 40% productivity loss</a:t>
            </a:r>
          </a:p>
          <a:p>
            <a:pPr lvl="0"/>
            <a:r>
              <a:rPr lang="en-US" sz="2800" b="0" i="0" dirty="0"/>
              <a:t>Customer satisfaction declining due to slow response</a:t>
            </a:r>
          </a:p>
          <a:p>
            <a:pPr lvl="0"/>
            <a:r>
              <a:rPr lang="en-US" sz="2800" b="0" i="0" dirty="0"/>
              <a:t>Competitors gaining market share with modern solutions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Proposed Solution</a:t>
            </a:r>
          </a:p>
        </p:txBody>
      </p:sp>
      <p:sp>
        <p:nvSpPr>
          <p:cNvPr id="3" name="Content"/>
          <p:cNvSpPr txBox="1"/>
          <p:nvPr/>
        </p:nvSpPr>
        <p:spPr>
          <a:xfrm>
            <a:off x="457200" y="1600200"/>
            <a:ext cx="8230200" cy="4572000"/>
          </a:xfrm>
          <a:prstGeom prst="rect">
            <a:avLst/>
          </a:prstGeom>
          <a:noFill/>
        </p:spPr>
        <p:txBody>
          <a:bodyPr wrap="square" rtlCol="0"/>
          <a:lstStyle/>
          <a:p>
            <a:pPr lvl="0"/>
            <a:r>
              <a:rPr lang="en-US" sz="2800" b="0" i="0" dirty="0"/>
              <a:t>Implement cloud-native infrastructure</a:t>
            </a:r>
          </a:p>
          <a:p>
            <a:pPr lvl="0"/>
            <a:r>
              <a:rPr lang="en-US" sz="2800" b="0" i="0" dirty="0"/>
              <a:t>Deploy AI-powered customer service</a:t>
            </a:r>
          </a:p>
          <a:p>
            <a:pPr lvl="0"/>
            <a:r>
              <a:rPr lang="en-US" sz="2800" b="0" i="0" dirty="0"/>
              <a:t>Modernize internal workflows with automation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Timeline</a:t>
            </a:r>
          </a:p>
        </p:txBody>
      </p:sp>
      <p:sp>
        <p:nvSpPr>
          <p:cNvPr id="3" name="Content"/>
          <p:cNvSpPr txBox="1"/>
          <p:nvPr/>
        </p:nvSpPr>
        <p:spPr>
          <a:xfrm>
            <a:off x="457200" y="1600200"/>
            <a:ext cx="8230200" cy="4572000"/>
          </a:xfrm>
          <a:prstGeom prst="rect">
            <a:avLst/>
          </a:prstGeom>
          <a:noFill/>
        </p:spPr>
        <p:txBody>
          <a:bodyPr wrap="square" rtlCol="0"/>
          <a:lstStyle/>
          <a:p>
            <a:pPr lvl="0"/>
            <a:r>
              <a:rPr lang="en-US" sz="2800" b="0" i="0" dirty="0"/>
              <a:t>Phase 1: Planning: Q1 2025</a:t>
            </a:r>
          </a:p>
          <a:p>
            <a:pPr lvl="0"/>
            <a:r>
              <a:rPr lang="en-US" sz="2800" b="0" i="0" dirty="0"/>
              <a:t>Phase 2: Development: Q2-Q3 2025</a:t>
            </a:r>
          </a:p>
          <a:p>
            <a:pPr lvl="0"/>
            <a:r>
              <a:rPr lang="en-US" sz="2800" b="0" i="0" dirty="0"/>
              <a:t>Phase 3: Deployment: Q4 2025</a:t>
            </a:r>
          </a:p>
          <a:p>
            <a:pPr lvl="0"/>
            <a:r>
              <a:rPr lang="en-US" sz="2800" b="0" i="0" dirty="0"/>
              <a:t>Phase 4: Optimization: Q1 2026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Budget</a:t>
            </a:r>
          </a:p>
        </p:txBody>
      </p:sp>
      <p:sp>
        <p:nvSpPr>
          <p:cNvPr id="3" name="Content"/>
          <p:cNvSpPr txBox="1"/>
          <p:nvPr/>
        </p:nvSpPr>
        <p:spPr>
          <a:xfrm>
            <a:off x="457200" y="1600200"/>
            <a:ext cx="8230200" cy="4572000"/>
          </a:xfrm>
          <a:prstGeom prst="rect">
            <a:avLst/>
          </a:prstGeom>
          <a:noFill/>
        </p:spPr>
        <p:txBody>
          <a:bodyPr wrap="square" rtlCol="0"/>
          <a:lstStyle/>
          <a:p>
            <a:pPr lvl="0"/>
            <a:r>
              <a:rPr lang="en-US" sz="2800" b="0" i="0" dirty="0"/>
              <a:t>Infrastructure: $200,000</a:t>
            </a:r>
          </a:p>
          <a:p>
            <a:pPr lvl="0"/>
            <a:r>
              <a:rPr lang="en-US" sz="2800" b="0" i="0" dirty="0"/>
              <a:t>Development: $150,000</a:t>
            </a:r>
          </a:p>
          <a:p>
            <a:pPr lvl="0"/>
            <a:r>
              <a:rPr lang="en-US" sz="2800" b="0" i="0" dirty="0"/>
              <a:t>Training: $50,000</a:t>
            </a:r>
          </a:p>
          <a:p>
            <a:pPr lvl="0"/>
            <a:r>
              <a:rPr lang="en-US" sz="2800" b="0" i="0" dirty="0"/>
              <a:t>Contingency: $100,000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Next Steps</a:t>
            </a:r>
          </a:p>
        </p:txBody>
      </p:sp>
      <p:sp>
        <p:nvSpPr>
          <p:cNvPr id="3" name="Content"/>
          <p:cNvSpPr txBox="1"/>
          <p:nvPr/>
        </p:nvSpPr>
        <p:spPr>
          <a:xfrm>
            <a:off x="457200" y="1600200"/>
            <a:ext cx="8230200" cy="4572000"/>
          </a:xfrm>
          <a:prstGeom prst="rect">
            <a:avLst/>
          </a:prstGeom>
          <a:noFill/>
        </p:spPr>
        <p:txBody>
          <a:bodyPr wrap="square" rtlCol="0"/>
          <a:lstStyle/>
          <a:p>
            <a:pPr lvl="0"/>
            <a:r>
              <a:rPr lang="en-US" sz="2800" b="0" i="0" dirty="0"/>
              <a:t>Executive approval by Jan 15</a:t>
            </a:r>
          </a:p>
          <a:p>
            <a:pPr lvl="0"/>
            <a:r>
              <a:rPr lang="en-US" sz="2800" b="0" i="0" dirty="0"/>
              <a:t>Vendor selection by Feb 1</a:t>
            </a:r>
          </a:p>
          <a:p>
            <a:pPr lvl="0"/>
            <a:r>
              <a:rPr lang="en-US" sz="2800" b="0" i="0" dirty="0"/>
              <a:t>Team assembly by Feb 15</a:t>
            </a:r>
          </a:p>
          <a:p>
            <a:pPr lvl="0"/>
            <a:r>
              <a:rPr lang="en-US" sz="2800" b="0" i="0" dirty="0"/>
              <a:t>Kickoff meeting Mar 1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3200"/>
            <a:ext cx="8230200" cy="1371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ctr"/>
            <a:r>
              <a:rPr lang="en-US" sz="4400" b="1" i="0" dirty="0"/>
              <a:t>Questions?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pptx-rs</Application>
  <PresentationFormat>On-screen Show (4:3)</PresentationFormat>
  <Paragraphs>0</Paragraphs>
  <Slides>9</Slides>
  <Notes>0</Notes>
  <HiddenSlides>0</HiddenSlides>
  <MMClips>0</MMClips>
  <ScaleCrop>false</ScaleCrop>
  <LinksUpToDate>false</LinksUpToDate>
  <SharedDoc>false</SharedDoc>
  <HyperlinksChanged>false</HyperlinksChanged>
  <AppVersion>1.0000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Q4 Budget Proposal 2025</dc:title>
  <dc:creator>pptx-rs</dc:creator>
  <cp:lastModifiedBy>pptx-rs</cp:lastModifiedBy>
  <cp:revision>1</cp:revision>
  <dcterms:created xsi:type="dcterms:W3CDTF">2025-12-25T17:46:48Z</dcterms:created>
  <dcterms:modified xsi:type="dcterms:W3CDTF">2025-12-25T17:46:48Z</dcterms:modified>
</cp:coreProperties>
</file>