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Relationship Id="rId2" Type="http://schemas.openxmlformats.org/package/2006/relationships/metadata/core-properties" Target="docProps/core.xml"/>
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3"/>
    <p:sldId id="258" r:id="rId4"/>
  </p:sldIdLst>
  <p:sldSz cx="9144000" cy="6858000" type="screen4x3"/>
  <p:notesSz cx="6858000" cy="9144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Master" Target="slideMasters/slideMaster1.xml"/>
    <Relationship Id="rId2" Type="http://schemas.openxmlformats.org/officeDocument/2006/relationships/theme" Target="theme/theme1.xml"/>
    <Relationship Id="rId3" Type="http://schemas.openxmlformats.org/officeDocument/2006/relationships/slide" Target="slides/slide1.xml"/>
    <Relationship Id="rId4" Type="http://schemas.openxmlformats.org/officeDocument/2006/relationships/slide" Target="slides/slide2.xml"/>
</Relationships>
</file>

<file path=ppt/slideLayouts/_rels/slideLayout1.xml.rels><?xml version="1.0" encoding="UTF-8" standalone="yes"?>
<Relationships xmlns="http://schemas.openxmlformats.org/package/2006/relationships">
  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4400" b="1" i="0"/>
              <a:t>Sample Presentation</a:t>
            </a:r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/>
          <a:lstStyle/>
          <a:p>
            <a:pPr lvl="0"/>
            <a:r>
              <a:rPr lang="en-US" sz="2800" b="0" i="0"/>
              <a:t>This is a sample slide</a:t>
            </a:r>
          </a:p>
          <a:p>
            <a:pPr lvl="0"/>
            <a:r>
              <a:rPr lang="en-US" sz="2800" b="0" i="0"/>
              <a:t>Created for reading demonstration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4400" b="1" i="0"/>
              <a:t>Second Slide</a:t>
            </a:r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/>
          <a:lstStyle/>
          <a:p>
            <a:pPr lvl="0"/>
            <a:r>
              <a:rPr lang="en-US" sz="2800" b="0" i="0"/>
              <a:t>More content here</a:t>
            </a:r>
          </a:p>
          <a:p>
            <a:pPr lvl="0"/>
            <a:r>
              <a:rPr lang="en-US" sz="2800" b="0" i="0"/>
              <a:t>Ready to be read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PPTX Generator</Application>
  <PresentationFormat>On-screen Show (4:3)</PresentationFormat>
  <Paragraphs>0</Paragraphs>
  <Slides>2</Slides>
  <Notes>0</Notes>
  <HiddenSlides>0</HiddenSlides>
  <MMClips>0</MMClips>
  <ScaleCrop>false</ScaleCrop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</dc:title>
  <dc:creator>PPTX Generator</dc:creator>
  <cp:lastModifiedBy>PPTX Generator</cp:lastModifiedBy>
  <cp:revision>1</cp:revision>
</cp:coreProperties>
</file>