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    <Relationship Id="rId7" Type="http://schemas.openxmlformats.org/officeDocument/2006/relationships/slide" Target="slides/slide5.xml"/>
    <Relationship Id="rId8" Type="http://schemas.openxmlformats.org/officeDocument/2006/relationships/slide" Target="slides/slide6.xml"/>
    <Relationship Id="rId9" Type="http://schemas.openxmlformats.org/officeDocument/2006/relationships/slide" Target="slides/slide7.xml"/>
    <Relationship Id="rId10" Type="http://schemas.openxmlformats.org/officeDocument/2006/relationships/slide" Target="slides/slide8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Introduction to Rust Programming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Learning Objectives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Understand Rust's ownership model</a:t>
            </a:r>
          </a:p>
          <a:p>
            <a:pPr lvl="0"/>
            <a:r>
              <a:rPr lang="en-US" sz="2800" b="0" i="0" dirty="0"/>
              <a:t>Write safe, concurrent code</a:t>
            </a:r>
          </a:p>
          <a:p>
            <a:pPr lvl="0"/>
            <a:r>
              <a:rPr lang="en-US" sz="2800" b="0" i="0" dirty="0"/>
              <a:t>Build and test Rust applications</a:t>
            </a:r>
          </a:p>
          <a:p>
            <a:pPr lvl="0"/>
            <a:r>
              <a:rPr lang="en-US" sz="2800" b="0" i="0" dirty="0"/>
              <a:t>Integrate Rust with existing systems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Module 1: Getting Started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Installing Rust toolchain</a:t>
            </a:r>
          </a:p>
          <a:p>
            <a:pPr lvl="0"/>
            <a:r>
              <a:rPr lang="en-US" sz="2800" b="0" i="0" dirty="0"/>
              <a:t>Hello World program</a:t>
            </a:r>
          </a:p>
          <a:p>
            <a:pPr lvl="0"/>
            <a:r>
              <a:rPr lang="en-US" sz="2800" b="0" i="0" dirty="0"/>
              <a:t>Cargo basics</a:t>
            </a:r>
          </a:p>
          <a:p>
            <a:pPr lvl="0"/>
            <a:r>
              <a:rPr lang="en-US" sz="2800" b="0" i="0" dirty="0"/>
              <a:t>VS Code setup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Module 2: Ownership &amp; Borrowing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Stack vs Heap</a:t>
            </a:r>
          </a:p>
          <a:p>
            <a:pPr lvl="0"/>
            <a:r>
              <a:rPr lang="en-US" sz="2800" b="0" i="0" dirty="0"/>
              <a:t>Move semantics</a:t>
            </a:r>
          </a:p>
          <a:p>
            <a:pPr lvl="0"/>
            <a:r>
              <a:rPr lang="en-US" sz="2800" b="0" i="0" dirty="0"/>
              <a:t>References and borrowing</a:t>
            </a:r>
          </a:p>
          <a:p>
            <a:pPr lvl="0"/>
            <a:r>
              <a:rPr lang="en-US" sz="2800" b="0" i="0" dirty="0"/>
              <a:t>Lifetimes basics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Module 3: Error Handling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Result and Option types</a:t>
            </a:r>
          </a:p>
          <a:p>
            <a:pPr lvl="0"/>
            <a:r>
              <a:rPr lang="en-US" sz="2800" b="0" i="0" dirty="0"/>
              <a:t>Pattern matching</a:t>
            </a:r>
          </a:p>
          <a:p>
            <a:pPr lvl="0"/>
            <a:r>
              <a:rPr lang="en-US" sz="2800" b="0" i="0" dirty="0"/>
              <a:t>The ? operator</a:t>
            </a:r>
          </a:p>
          <a:p>
            <a:pPr lvl="0"/>
            <a:r>
              <a:rPr lang="en-US" sz="2800" b="0" i="0" dirty="0"/>
              <a:t>Custom error types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Exercises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Build a CLI calculator</a:t>
            </a:r>
          </a:p>
          <a:p>
            <a:pPr lvl="0"/>
            <a:r>
              <a:rPr lang="en-US" sz="2800" b="0" i="0" dirty="0"/>
              <a:t>Implement a linked list</a:t>
            </a:r>
          </a:p>
          <a:p>
            <a:pPr lvl="0"/>
            <a:r>
              <a:rPr lang="en-US" sz="2800" b="0" i="0" dirty="0"/>
              <a:t>Create a REST API client</a:t>
            </a:r>
          </a:p>
          <a:p>
            <a:pPr lvl="0"/>
            <a:r>
              <a:rPr lang="en-US" sz="2800" b="0" i="0" dirty="0"/>
              <a:t>Write unit tests for all modules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Summary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Rust provides memory safety without garbage collection</a:t>
            </a:r>
          </a:p>
          <a:p>
            <a:pPr lvl="0"/>
            <a:r>
              <a:rPr lang="en-US" sz="2800" b="0" i="0" dirty="0"/>
              <a:t>Ownership model prevents data races at compile time</a:t>
            </a:r>
          </a:p>
          <a:p>
            <a:pPr lvl="0"/>
            <a:r>
              <a:rPr lang="en-US" sz="2800" b="0" i="0" dirty="0"/>
              <a:t>Cargo makes dependency management easy</a:t>
            </a:r>
          </a:p>
          <a:p>
            <a:pPr lvl="0"/>
            <a:r>
              <a:rPr lang="en-US" sz="2800" b="0" i="0" dirty="0"/>
              <a:t>Strong type system catches errors early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Questions?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8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Rust Programming</dc:title>
  <dc:creator>pptx-rs</dc:creator>
  <cp:lastModifiedBy>pptx-rs</cp:lastModifiedBy>
  <cp:revision>1</cp:revision>
  <dcterms:created xsi:type="dcterms:W3CDTF">2025-12-25T17:46:48Z</dcterms:created>
  <dcterms:modified xsi:type="dcterms:W3CDTF">2025-12-25T17:46:48Z</dcterms:modified>
</cp:coreProperties>
</file>