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theme" Target="theme/theme1.xml"/>
    <Relationship Id="rId3" Type="http://schemas.openxmlformats.org/officeDocument/2006/relationships/slide" Target="slides/slide1.xml"/>
    <Relationship Id="rId4" Type="http://schemas.openxmlformats.org/officeDocument/2006/relationships/slide" Target="slides/slide2.xml"/>
    <Relationship Id="rId5" Type="http://schemas.openxmlformats.org/officeDocument/2006/relationships/slide" Target="slides/slide3.xml"/>
    <Relationship Id="rId6" Type="http://schemas.openxmlformats.org/officeDocument/2006/relationships/slide" Target="slides/slide4.xml"/>
    <Relationship Id="rId7" Type="http://schemas.openxmlformats.org/officeDocument/2006/relationships/slide" Target="slides/slide5.xml"/>
    <Relationship Id="rId8" Type="http://schemas.openxmlformats.org/officeDocument/2006/relationships/slide" Target="slides/slide6.xml"/>
    <Relationship Id="rId9" Type="http://schemas.openxmlformats.org/officeDocument/2006/relationships/slide" Target="slides/slide7.xml"/>
    <Relationship Id="rId10" Type="http://schemas.openxmlformats.org/officeDocument/2006/relationships/slide" Target="slides/slide8.xml"/>
</Relationship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3200"/>
            <a:ext cx="8230200" cy="1371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ctr"/>
            <a:r>
              <a:rPr lang="en-US" sz="4400" b="1" i="0" dirty="0"/>
              <a:t>ppt-rs Library Architecture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Overview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Rust library for PowerPoint generation</a:t>
            </a:r>
          </a:p>
          <a:p>
            <a:pPr lvl="0"/>
            <a:r>
              <a:rPr lang="en-US" sz="2800" b="0" i="0" dirty="0"/>
              <a:t>ECMA-376 Office Open XML compliant</a:t>
            </a:r>
          </a:p>
          <a:p>
            <a:pPr lvl="0"/>
            <a:r>
              <a:rPr lang="en-US" sz="2800" b="0" i="0" dirty="0"/>
              <a:t>Zero runtime dependencies on Microsoft Office</a:t>
            </a:r>
          </a:p>
          <a:p>
            <a:pPr lvl="0"/>
            <a:r>
              <a:rPr lang="en-US" sz="2800" b="0" i="0" dirty="0"/>
              <a:t>Cross-platform support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Architecture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Layered architecture: API → Generator → Parts → OPC</a:t>
            </a:r>
          </a:p>
          <a:p>
            <a:pPr lvl="0"/>
            <a:r>
              <a:rPr lang="en-US" sz="2800" b="0" i="0" dirty="0"/>
              <a:t>Trait-based design for extensibility</a:t>
            </a:r>
          </a:p>
          <a:p>
            <a:pPr lvl="0"/>
            <a:r>
              <a:rPr lang="en-US" sz="2800" b="0" i="0" dirty="0"/>
              <a:t>Builder pattern for fluent API</a:t>
            </a:r>
          </a:p>
          <a:p>
            <a:pPr lvl="0"/>
            <a:r>
              <a:rPr lang="en-US" sz="2800" b="0" i="0" dirty="0"/>
              <a:t>Modular components for maintainability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Generator Module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SlideContent - Slide builder</a:t>
            </a:r>
          </a:p>
          <a:p>
            <a:pPr lvl="0"/>
            <a:r>
              <a:rPr lang="en-US" sz="2800" b="0" i="0" dirty="0"/>
              <a:t>Shape - Shape creation</a:t>
            </a:r>
          </a:p>
          <a:p>
            <a:pPr lvl="0"/>
            <a:r>
              <a:rPr lang="en-US" sz="2800" b="0" i="0" dirty="0"/>
              <a:t>Table - Table builder</a:t>
            </a:r>
          </a:p>
          <a:p>
            <a:pPr lvl="0"/>
            <a:r>
              <a:rPr lang="en-US" sz="2800" b="0" i="0" dirty="0"/>
              <a:t>Chart - Chart builder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Parts Module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SlidePart - Individual slides</a:t>
            </a:r>
          </a:p>
          <a:p>
            <a:pPr lvl="0"/>
            <a:r>
              <a:rPr lang="en-US" sz="2800" b="0" i="0" dirty="0"/>
              <a:t>ImagePart - Embedded images</a:t>
            </a:r>
          </a:p>
          <a:p>
            <a:pPr lvl="0"/>
            <a:r>
              <a:rPr lang="en-US" sz="2800" b="0" i="0" dirty="0"/>
              <a:t>ChartPart - Embedded charts</a:t>
            </a:r>
          </a:p>
          <a:p>
            <a:pPr lvl="0"/>
            <a:r>
              <a:rPr lang="en-US" sz="2800" b="0" i="0" dirty="0"/>
              <a:t>MediaPart - Video/audio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CLI Module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md2ppt - Markdown conversion</a:t>
            </a:r>
          </a:p>
          <a:p>
            <a:pPr lvl="0"/>
            <a:r>
              <a:rPr lang="en-US" sz="2800" b="0" i="0" dirty="0"/>
              <a:t>validate - PPTX validation</a:t>
            </a:r>
          </a:p>
          <a:p>
            <a:pPr lvl="0"/>
            <a:r>
              <a:rPr lang="en-US" sz="2800" b="0" i="0" dirty="0"/>
              <a:t>create - Quick presentation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API Reference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create</a:t>
            </a:r>
            <a:r>
              <a:rPr lang="en-US" sz="2800" b="0" i="1" dirty="0"/>
              <a:t>pptx() - Create basic presentation</a:t>
            </a:r>
          </a:p>
          <a:p>
            <a:pPr lvl="0"/>
            <a:r>
              <a:rPr lang="en-US" sz="2800" b="0" i="0" dirty="0"/>
              <a:t>SlideContent::new() - Build slide content</a:t>
            </a:r>
          </a:p>
          <a:p>
            <a:pPr lvl="0"/>
            <a:r>
              <a:rPr lang="en-US" sz="2800" b="0" i="0" dirty="0"/>
              <a:t>Shape::new() - Create shapes</a:t>
            </a:r>
          </a:p>
          <a:p>
            <a:pPr lvl="0"/>
            <a:r>
              <a:rPr lang="en-US" sz="2800" b="0" i="0" dirty="0"/>
              <a:t>TableBuilder::new() - Build tables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Best Practices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Use prelude module for simplified API</a:t>
            </a:r>
          </a:p>
          <a:p>
            <a:pPr lvl="0"/>
            <a:r>
              <a:rPr lang="en-US" sz="2800" b="0" i="0" dirty="0"/>
              <a:t>Leverage templates for common use cases</a:t>
            </a:r>
          </a:p>
          <a:p>
            <a:pPr lvl="0"/>
            <a:r>
              <a:rPr lang="en-US" sz="2800" b="0" i="0" dirty="0"/>
              <a:t>Use layout helpers for consistent positioning</a:t>
            </a:r>
          </a:p>
          <a:p>
            <a:pPr lvl="0"/>
            <a:r>
              <a:rPr lang="en-US" sz="2800" b="0" i="0" dirty="0"/>
              <a:t>Test presentations with validation command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pptx-rs</Application>
  <PresentationFormat>On-screen Show (4:3)</PresentationFormat>
  <Paragraphs>0</Paragraphs>
  <Slides>8</Slides>
  <Notes>0</Notes>
  <HiddenSlides>0</HiddenSlides>
  <MMClips>0</MMClips>
  <ScaleCrop>false</ScaleCrop>
  <LinksUpToDate>false</LinksUpToDate>
  <SharedDoc>false</SharedDoc>
  <HyperlinksChanged>false</HyperlinksChanged>
  <AppVersion>1.0000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ppt-rs Library Architecture</dc:title>
  <dc:creator>pptx-rs</dc:creator>
  <cp:lastModifiedBy>pptx-rs</cp:lastModifiedBy>
  <cp:revision>1</cp:revision>
  <dcterms:created xsi:type="dcterms:W3CDTF">2025-12-25T17:46:48Z</dcterms:created>
  <dcterms:modified xsi:type="dcterms:W3CDTF">2025-12-25T17:46:48Z</dcterms:modified>
</cp:coreProperties>
</file>