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Welcome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Hello, World!</a:t>
            </a:r>
          </a:p>
          <a:p>
            <a:pPr lvl="0"/>
            <a:r>
              <a:rPr lang="en-US" sz="2800" b="0" i="0" dirty="0"/>
              <a:t>This is a simple presentation</a:t>
            </a:r>
          </a:p>
          <a:p>
            <a:pPr lvl="0"/>
            <a:r>
              <a:rPr lang="en-US" sz="2800" b="0" i="0" dirty="0"/>
              <a:t>Created with ppt-rs templates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Features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Easy to use API</a:t>
            </a:r>
          </a:p>
          <a:p>
            <a:pPr lvl="0"/>
            <a:r>
              <a:rPr lang="en-US" sz="2800" b="0" i="0" dirty="0"/>
              <a:t>Multiple templates</a:t>
            </a:r>
          </a:p>
          <a:p>
            <a:pPr lvl="0"/>
            <a:r>
              <a:rPr lang="en-US" sz="2800" b="0" i="0" dirty="0"/>
              <a:t>Theme support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Conclusion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Try ppt-rs today!</a:t>
            </a:r>
          </a:p>
          <a:p>
            <a:pPr lvl="0"/>
            <a:r>
              <a:rPr lang="en-US" sz="2800" b="0" i="0" dirty="0"/>
              <a:t>Visit github.com/yingkitw/ppt-rs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3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Presentation</dc:title>
  <dc:creator>pptx-rs</dc:creator>
  <cp:lastModifiedBy>pptx-rs</cp:lastModifiedBy>
  <cp:revision>1</cp:revision>
  <dcterms:created xsi:type="dcterms:W3CDTF">2025-12-25T17:46:48Z</dcterms:created>
  <dcterms:modified xsi:type="dcterms:W3CDTF">2025-12-25T17:46:48Z</dcterms:modified>
</cp:coreProperties>
</file>