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Image Features - Loading images from various sources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Image from Base64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 marL="457200" indent="-457200">
              <a:buChar char="•"/>
            </a:pPr>
            <a:r>
              <a:rPr lang="en-US" sz="2800" b="0" i="0" dirty="0"/>
              <a:t>Images can be loaded from base64 encoded data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Useful for embedding images without file access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Supports PNG, JPEG, GIF formats</a:t>
            </a:r>
          </a:p>
        </p:txBody>
      </p:sp>
      <p:sp>
        <p:nvSpPr>
          <p:cNvPr id="20" name="Image Placeholder: image.png"/>
          <p:cNvSpPr/>
          <p:nvPr/>
        </p:nvSpPr>
        <p:spPr>
          <a:xfrm>
            <a:off x="3657600" y="2743200"/>
            <a:ext cx="1828800" cy="1828800"/>
          </a:xfrm>
          <a:prstGeom prst="rect">
            <a:avLst/>
          </a:prstGeom>
          <a:solidFill>
            <a:srgbClr val="E0E0E0"/>
          </a:solidFill>
          <a:ln w="12700">
            <a:solidFill>
              <a:srgbClr val="808080"/>
            </a:solidFill>
          </a:ln>
        </p:spPr>
        <p:txBody>
          <a:bodyPr wrap="square" rtlCol="0" anchor="ctr"/>
          <a:lstStyle/>
          <a:p>
            <a:pPr algn="ctr"/>
            <a:r>
              <a:rPr lang="en-US" sz="1400"/>
              <a:t>📷 image.png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Image Sources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 marL="457200" indent="-457200">
              <a:buChar char="•"/>
            </a:pPr>
            <a:r>
              <a:rPr lang="en-US" sz="2800" b="0" i="0" dirty="0"/>
              <a:t>Image::new(filename) - From file path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Image::from_base64(data) - From base64 string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Image::from_bytes(data) - From raw bytes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ImageBuilder for fluent API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3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 Features Demo</dc:title>
  <dc:creator>pptx-rs</dc:creator>
  <cp:lastModifiedBy>pptx-rs</cp:lastModifiedBy>
  <cp:revision>1</cp:revision>
  <dcterms:created xsi:type="dcterms:W3CDTF">2025-12-25T18:53:01Z</dcterms:created>
  <dcterms:modified xsi:type="dcterms:W3CDTF">2025-12-25T18:53:01Z</dcterms:modified>
</cp:coreProperties>
</file>