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
<Relationships xmlns="http://schemas.openxmlformats.org/package/2006/relationships">
<Relationship Id="rId1" Type="http://schemas.openxmlformats.org/officeDocument/2006/relationships/officeDocument" Target="ppt/presentation.xml"/>
<Relationship Id="rId2" Type="http://schemas.openxmlformats.org/package/2006/relationships/metadata/core-properties" Target="docProps/core.xml"/>
<Relationship Id="rId3" Type="http://schemas.openxmlformats.org/officeDocument/2006/relationships/extended-properties" Target="docProps/app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3"/>
    <p:sldId id="258" r:id="rId4"/>
    <p:sldId id="259" r:id="rId5"/>
    <p:sldId id="260" r:id="rId6"/>
  </p:sldIdLst>
  <p:sldSz cx="9144000" cy="6858000" type="screen4x3"/>
  <p:notesSz cx="6858000" cy="9144000"/>
</p:presentation>
</file>

<file path=ppt/_rels/presentation.xml.rels><?xml version="1.0" encoding="UTF-8" standalone="yes"?>
<Relationships xmlns="http://schemas.openxmlformats.org/package/2006/relationships">
    <Relationship Id="rId1" Type="http://schemas.openxmlformats.org/officeDocument/2006/relationships/slideMaster" Target="slideMasters/slideMaster1.xml"/>
    <Relationship Id="rId2" Type="http://schemas.openxmlformats.org/officeDocument/2006/relationships/theme" Target="theme/theme1.xml"/>
    <Relationship Id="rId3" Type="http://schemas.openxmlformats.org/officeDocument/2006/relationships/slide" Target="slides/slide1.xml"/>
    <Relationship Id="rId4" Type="http://schemas.openxmlformats.org/officeDocument/2006/relationships/slide" Target="slides/slide2.xml"/>
    <Relationship Id="rId5" Type="http://schemas.openxmlformats.org/officeDocument/2006/relationships/slide" Target="slides/slide3.xml"/>
    <Relationship Id="rId6" Type="http://schemas.openxmlformats.org/officeDocument/2006/relationships/slide" Target="slides/slide4.xml"/>
    <Relationship Id="rId7" Type="http://schemas.openxmlformats.org/officeDocument/2006/relationships/notesMaster" Target="notesMasters/notesMaster1.xml"/>
</Relationships>
</file>

<file path=ppt/notesMasters/_rels/notesMaster1.xml.rels><?xml version="1.0" encoding="UTF-8" standalone="yes"?>
<Relationships xmlns="http://schemas.openxmlformats.org/package/2006/relationships">
<Relationship Id="rId1" Type="http://schemas.openxmlformats.org/officeDocument/2006/relationships/theme" Target="../theme/theme1.xml"/>
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Image Placeholder 2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4" name="Notes Placeholder 3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notesSlides/_rels/notesSlide1.xml.rels><?xml version="1.0" encoding="UTF-8" standalone="yes"?>
<Relationships xmlns="http://schemas.openxmlformats.org/package/2006/relationships">
<Relationship Id="rId1" Type="http://schemas.openxmlformats.org/officeDocument/2006/relationships/slide" Target="../slides/slide1.xml"/>
<Relationship Id="rId2" Type="http://schemas.openxmlformats.org/officeDocument/2006/relationships/notesMaster" Target="../notesMasters/notesMaster1.xml"/>
</Relationships>
</file>

<file path=ppt/notesSlides/_rels/notesSlide2.xml.rels><?xml version="1.0" encoding="UTF-8" standalone="yes"?>
<Relationships xmlns="http://schemas.openxmlformats.org/package/2006/relationships">
<Relationship Id="rId1" Type="http://schemas.openxmlformats.org/officeDocument/2006/relationships/slide" Target="../slides/slide2.xml"/>
<Relationship Id="rId2" Type="http://schemas.openxmlformats.org/officeDocument/2006/relationships/notesMaster" Target="../notesMasters/notesMaster1.xml"/>
</Relationships>
</file>

<file path=ppt/notesSlides/_rels/notesSlide4.xml.rels><?xml version="1.0" encoding="UTF-8" standalone="yes"?>
<Relationships xmlns="http://schemas.openxmlformats.org/package/2006/relationships">
<Relationship Id="rId1" Type="http://schemas.openxmlformats.org/officeDocument/2006/relationships/slide" Target="../slides/slide4.xml"/>
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 speaker note for slide 1. It should appear in presenter view.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E4A5D7-2C3F-4A8B-9E1D-000000000001}" type="slidenum">
              <a:rPr lang="en-US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Notes for slide 2 with bullet points.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E4A5D7-2C3F-4A8B-9E1D-000000000002}" type="slidenum">
              <a:rPr lang="en-US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Two column layout with speaker notes.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E4A5D7-2C3F-4A8B-9E1D-000000000004}" type="slidenum">
              <a:rPr lang="en-US"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Relationship Id="rId2" Type="http://schemas.openxmlformats.org/officeDocument/2006/relationships/theme" Target="../theme/theme1.xml"/>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</p:sldMaster>
</file>

<file path=ppt/slides/_rels/slide1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Relationship Id="rId2" Type="http://schemas.openxmlformats.org/officeDocument/2006/relationships/notesSlide" Target="../notesSlides/notesSlide1.xml"/>
</Relationships>
</file>

<file path=ppt/slides/_rels/slide2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Relationship Id="rId2" Type="http://schemas.openxmlformats.org/officeDocument/2006/relationships/notesSlide" Target="../notesSlides/notesSlide2.xml"/>
</Relationships>
</file>

<file path=ppt/slides/_rels/slide3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4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Relationship Id="rId2" Type="http://schemas.openxmlformats.org/officeDocument/2006/relationships/notesSlide" Target="../notesSlides/notesSlide4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3200"/>
            <a:ext cx="8230200" cy="1371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ctr"/>
            <a:r>
              <a:rPr lang="en-US" sz="5400" b="1" i="0" dirty="0"/>
              <a:t>Slide 1 - With Notes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Slide 2 - Also With Notes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Bullet point 1</a:t>
            </a:r>
          </a:p>
          <a:p>
            <a:pPr lvl="0"/>
            <a:r>
              <a:rPr lang="en-US" sz="2800" b="0" i="0" dirty="0"/>
              <a:t>Bullet point 2</a:t>
            </a:r>
          </a:p>
          <a:p>
            <a:pPr lvl="0"/>
            <a:r>
              <a:rPr lang="en-US" sz="2800" b="0" i="0" dirty="0"/>
              <a:t>Bullet point 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Slide 3 - No Notes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This slide has no notes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9144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Slide 4 - More Notes</a:t>
            </a:r>
          </a:p>
        </p:txBody>
      </p:sp>
      <p:sp>
        <p:nvSpPr>
          <p:cNvPr id="3" name="Left Content"/>
          <p:cNvSpPr txBox="1"/>
          <p:nvPr/>
        </p:nvSpPr>
        <p:spPr>
          <a:xfrm>
            <a:off x="457200" y="1189200"/>
            <a:ext cx="4115100" cy="56688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Left 1</a:t>
            </a:r>
          </a:p>
          <a:p>
            <a:pPr lvl="0"/>
            <a:r>
              <a:rPr lang="en-US" sz="2800" b="0" i="0" dirty="0"/>
              <a:t>Left 2</a:t>
            </a:r>
          </a:p>
        </p:txBody>
      </p:sp>
      <p:sp>
        <p:nvSpPr>
          <p:cNvPr id="4" name="Right Content"/>
          <p:cNvSpPr txBox="1"/>
          <p:nvPr/>
        </p:nvSpPr>
        <p:spPr>
          <a:xfrm>
            <a:off x="4572300" y="1189200"/>
            <a:ext cx="4115100" cy="56688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Right 1</a:t>
            </a:r>
          </a:p>
          <a:p>
            <a:pPr lvl="0"/>
            <a:r>
              <a:rPr lang="en-US" sz="2800" b="0" i="0" dirty="0"/>
              <a:t>Right 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pptx-rs</Application>
  <PresentationFormat>On-screen Show (4:3)</PresentationFormat>
  <Paragraphs>0</Paragraphs>
  <Slides>4</Slides>
  <Notes>0</Notes>
  <HiddenSlides>0</HiddenSlides>
  <MMClips>0</MMClips>
  <ScaleCrop>false</ScaleCrop>
  <LinksUpToDate>false</LinksUpToDate>
  <SharedDoc>false</SharedDoc>
  <HyperlinksChanged>false</HyperlinksChanged>
  <AppVersion>1.0000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Notes</dc:title>
  <dc:creator>pptx-rs</dc:creator>
  <cp:lastModifiedBy>pptx-rs</cp:lastModifiedBy>
  <cp:revision>1</cp:revision>
  <dcterms:created xsi:type="dcterms:W3CDTF">2025-12-08T05:30:37Z</dcterms:created>
  <dcterms:modified xsi:type="dcterms:W3CDTF">2025-12-08T05:30:37Z</dcterms:modified>
</cp:coreProperties>
</file>