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    <Relationship Id="rId9" Type="http://schemas.openxmlformats.org/officeDocument/2006/relationships/slide" Target="slides/slide7.xml"/>
    <Relationship Id="rId10" Type="http://schemas.openxmlformats.org/officeDocument/2006/relationships/slide" Target="slides/slide8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Artificial intelligence (AI) | Definition, Examples, Types, Applications, Companies, &amp; Facts | Britannica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• Introduction &amp; Top Questions</a:t>
            </a:r>
          </a:p>
          <a:p>
            <a:pPr lvl="0"/>
            <a:r>
              <a:rPr lang="en-US" sz="2800" b="0" i="0" dirty="0"/>
              <a:t>• What is intelligence?LearningReasoningProblem solvingPerceptionLanguage</a:t>
            </a:r>
          </a:p>
          <a:p>
            <a:pPr lvl="0"/>
            <a:r>
              <a:rPr lang="en-US" sz="2800" b="0" i="0" dirty="0"/>
              <a:t>• Methods and goals in AISymbolic vs. connectionist approachesArtificial general intelligence (AGI), applied AI, and cognitive simulation</a:t>
            </a:r>
          </a:p>
          <a:p>
            <a:pPr lvl="0"/>
            <a:r>
              <a:rPr lang="en-US" sz="2800" b="0" i="0" dirty="0"/>
              <a:t>• AI technologyMachine learningLarge language models and natural language processing (NLP)Autonomous vehiclesVirtual assistantsRisks</a:t>
            </a:r>
          </a:p>
          <a:p>
            <a:pPr lvl="0"/>
            <a:r>
              <a:rPr lang="en-US" sz="2800" b="0" i="0" dirty="0"/>
              <a:t>• Is artificial general intelligence (AGI) possible?</a:t>
            </a:r>
          </a:p>
          <a:p>
            <a:pPr lvl="0"/>
            <a:r>
              <a:rPr lang="en-US" sz="2800" b="0" i="0" dirty="0"/>
              <a:t>• Want to learn more?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 (cont.)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[Image: Artificial intelligence]</a:t>
            </a:r>
          </a:p>
          <a:p>
            <a:pPr lvl="0"/>
            <a:r>
              <a:rPr lang="en-US" sz="2800" b="0" i="0" dirty="0"/>
              <a:t>[Image: Facial recognition]</a:t>
            </a:r>
          </a:p>
          <a:p>
            <a:pPr lvl="0"/>
            <a:r>
              <a:rPr lang="en-US" sz="2800" b="0" i="0" dirty="0"/>
              <a:t>[Image: Garry Kasparov and Deep Blue]</a:t>
            </a:r>
          </a:p>
          <a:p>
            <a:pPr lvl="0"/>
            <a:r>
              <a:rPr lang="en-US" sz="2800" b="0" i="0" dirty="0"/>
              <a:t>[Image: TikTok account featuring a deepfake of Keanu Reeves]</a:t>
            </a:r>
          </a:p>
          <a:p>
            <a:pPr lvl="0"/>
            <a:r>
              <a:rPr lang="en-US" sz="2800" b="0" i="0" dirty="0"/>
              <a:t>[Image: Conversation with ChatGPT]</a:t>
            </a:r>
          </a:p>
          <a:p>
            <a:pPr lvl="0"/>
            <a:r>
              <a:rPr lang="en-US" sz="2800" b="0" i="0" dirty="0"/>
              <a:t>[Image: Google data center]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 (cont.)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[Image: Attila the robot]</a:t>
            </a:r>
          </a:p>
          <a:p>
            <a:pPr lvl="0"/>
            <a:r>
              <a:rPr lang="en-US" sz="2800" b="0" i="0" dirty="0"/>
              <a:t>[Image: Genghis the robot]</a:t>
            </a:r>
          </a:p>
          <a:p>
            <a:pPr lvl="0"/>
            <a:r>
              <a:rPr lang="en-US" sz="2800" b="0" i="0" dirty="0"/>
              <a:t>[Image: Herbert the robot]</a:t>
            </a:r>
          </a:p>
          <a:p>
            <a:pPr lvl="0"/>
            <a:r>
              <a:rPr lang="en-US" sz="2800" b="0" i="0" dirty="0"/>
              <a:t>[Image: three stages of mobile robot development for the Mars Rover Research Project]</a:t>
            </a:r>
          </a:p>
          <a:p>
            <a:pPr lvl="0"/>
            <a:r>
              <a:rPr lang="en-US" sz="2800" b="0" i="0" dirty="0"/>
              <a:t>[Image: Pebbles the robot]</a:t>
            </a:r>
          </a:p>
          <a:p>
            <a:pPr lvl="0"/>
            <a:r>
              <a:rPr lang="en-US" sz="2800" b="0" i="0" dirty="0"/>
              <a:t>[Image: computer chip. computer. Hand holding computer chip. Central processing unit (CPU). history and society, science and technology, microchip, microprocessor motherboard computer Circuit Board]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 (cont.)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• What is artificial intelligence?</a:t>
            </a:r>
          </a:p>
          <a:p>
            <a:pPr lvl="0"/>
            <a:r>
              <a:rPr lang="en-US" sz="2800" b="0" i="0" dirty="0"/>
              <a:t>Our editors will review what you’ve submitted and determine whether to revise the article.</a:t>
            </a:r>
          </a:p>
          <a:p>
            <a:pPr lvl="0"/>
            <a:r>
              <a:rPr lang="en-US" sz="2800" b="0" i="0" dirty="0"/>
              <a:t>• Harvard University - Science in the News - The History of Artificial Intelligence</a:t>
            </a:r>
          </a:p>
          <a:p>
            <a:pPr lvl="0"/>
            <a:r>
              <a:rPr lang="en-US" sz="2800" b="0" i="0" dirty="0"/>
              <a:t>• National Center for Biotechnology Information - PubMed Central - What is new in computer vision and artificial intelligence in medical image analysis applications</a:t>
            </a:r>
          </a:p>
          <a:p>
            <a:pPr lvl="0"/>
            <a:r>
              <a:rPr lang="en-US" sz="2800" b="0" i="0" dirty="0"/>
              <a:t>• Journal of Emerging Technologies and Innovative Research - A Study on the Robotics and Artificial Intelligence</a:t>
            </a:r>
          </a:p>
          <a:p>
            <a:pPr lvl="0"/>
            <a:r>
              <a:rPr lang="en-US" sz="2800" b="0" i="0" dirty="0"/>
              <a:t>• National Center for Biotechnology Information - PubMed Central - The rise of artificial intelligence in healthcare applications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 (cont.)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• Lifewire - What is artificial intelligence?</a:t>
            </a:r>
          </a:p>
          <a:p>
            <a:pPr lvl="0"/>
            <a:r>
              <a:rPr lang="en-US" sz="2800" b="0" i="0" dirty="0"/>
              <a:t>• Frontiers - Frontiers in Robotics and AI - A Review of Future and Ethical Perspectives of Robotics and AI</a:t>
            </a:r>
          </a:p>
          <a:p>
            <a:pPr lvl="0"/>
            <a:r>
              <a:rPr lang="en-US" sz="2800" b="0" i="0" dirty="0"/>
              <a:t>• Frontiers - Frontiers in Medicine - Artificial intelligence in acupuncture: bridging traditional knowledge and precision integrative medicine</a:t>
            </a:r>
          </a:p>
          <a:p>
            <a:pPr lvl="0"/>
            <a:r>
              <a:rPr lang="en-US" sz="2800" b="0" i="0" dirty="0"/>
              <a:t>• Military Medical Research - Artificial intelligence in orthopedics: fundamentals, current applications, and future perspectives</a:t>
            </a:r>
          </a:p>
          <a:p>
            <a:pPr lvl="0"/>
            <a:r>
              <a:rPr lang="en-US" sz="2800" b="0" i="0" dirty="0"/>
              <a:t>• Internet Encyclopedia of Philosophy - Artificial Intelligence</a:t>
            </a:r>
          </a:p>
          <a:p>
            <a:pPr lvl="0"/>
            <a:r>
              <a:rPr lang="en-US" sz="2800" b="0" i="0" dirty="0"/>
              <a:t>• Computer History Museum - AI and Robotics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artificial intelligence (cont.)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• IOPscience - Journal of Physics: Conference Series - Application of Artificial Intelligence in Integrated Circuits (PDF)</a:t>
            </a:r>
          </a:p>
          <a:p>
            <a:pPr lvl="0"/>
            <a:r>
              <a:rPr lang="en-US" sz="2800" b="0" i="0" dirty="0"/>
              <a:t>• artificial intelligence - Children's Encyclopedia (Ages 8-11)</a:t>
            </a:r>
          </a:p>
          <a:p>
            <a:pPr lvl="0"/>
            <a:r>
              <a:rPr lang="en-US" sz="2800" b="0" i="0" dirty="0"/>
              <a:t>• artificial intelligence (AI) - Student Encyclopedia (Ages 11 and up)</a:t>
            </a:r>
          </a:p>
          <a:p>
            <a:pPr lvl="0"/>
            <a:r>
              <a:rPr lang="en-US" sz="2800" b="0" i="0" dirty="0"/>
              <a:t>[Image: Artificial intelligence]</a:t>
            </a:r>
          </a:p>
          <a:p>
            <a:pPr lvl="0"/>
            <a:r>
              <a:rPr lang="en-US" sz="2800" b="0" i="0" dirty="0"/>
              <a:t>artificial intelligence (AI), the ability of a digital computer or computer-controlled robot to perform tasks commonly associated with intelligent beings. The term is frequently applied to the...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Subscribe to Continue Reading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Unsubscribe Anytime!</a:t>
            </a:r>
          </a:p>
          <a:p>
            <a:pPr lvl="0"/>
            <a:r>
              <a:rPr lang="en-US" sz="2800" b="0" i="0" dirty="0"/>
              <a:t>[Image: DNA]</a:t>
            </a:r>
          </a:p>
          <a:p>
            <a:pPr lvl="0"/>
            <a:r>
              <a:rPr lang="en-US" sz="2800" b="0" i="0" dirty="0"/>
              <a:t>[Image: Right]</a:t>
            </a:r>
          </a:p>
          <a:p>
            <a:pPr lvl="0"/>
            <a:r>
              <a:rPr lang="en-US" sz="2800" b="0" i="0" dirty="0"/>
              <a:t>[Image: Mobile]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8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 standalone="yes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<dc:title>Artificial intelligence (AI) | Definition, Examples, Types, Applications, Companies, & Facts | Britannica</dc:title>
<dc:creator>pptx-rs</dc:creator>
<cp:lastModifiedBy>pptx-rs</cp:lastModifiedBy>
<cp:revision>1</cp:revision>
<dcterms:created xsi:type="dcterms:W3CDTF">2025-11-30T05:11:00Z</dcterms:created>
<dcterms:modified xsi:type="dcterms:W3CDTF">2025-11-30T05:11:00Z</dcterms:modified>
</cp:coreProperties>
</file>