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
<Relationships xmlns="http://schemas.openxmlformats.org/package/2006/relationships">
<Relationship Id="rId1" Type="http://schemas.openxmlformats.org/officeDocument/2006/relationships/officeDocument" Target="ppt/presentation.xml"/>
<Relationship Id="rId2" Type="http://schemas.openxmlformats.org/package/2006/relationships/metadata/core-properties" Target="docProps/core.xml"/>
<Relationship Id="rId3" Type="http://schemas.openxmlformats.org/officeDocument/2006/relationships/extended-properties" Target="docProps/app.xml"/>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3"/>
    <p:sldId id="258" r:id="rId4"/>
    <p:sldId id="259" r:id="rId5"/>
    <p:sldId id="260" r:id="rId6"/>
  </p:sldIdLst>
  <p:sldSz cx="9144000" cy="6858000" type="screen4x3"/>
  <p:notesSz cx="6858000" cy="9144000"/>
</p:presentation>
</file>

<file path=ppt/_rels/presentation.xml.rels><?xml version="1.0" encoding="UTF-8" standalone="yes"?>
<Relationships xmlns="http://schemas.openxmlformats.org/package/2006/relationships">
    <Relationship Id="rId1" Type="http://schemas.openxmlformats.org/officeDocument/2006/relationships/slideMaster" Target="slideMasters/slideMaster1.xml"/>
    <Relationship Id="rId2" Type="http://schemas.openxmlformats.org/officeDocument/2006/relationships/theme" Target="theme/theme1.xml"/>
    <Relationship Id="rId3" Type="http://schemas.openxmlformats.org/officeDocument/2006/relationships/slide" Target="slides/slide1.xml"/>
    <Relationship Id="rId4" Type="http://schemas.openxmlformats.org/officeDocument/2006/relationships/slide" Target="slides/slide2.xml"/>
    <Relationship Id="rId5" Type="http://schemas.openxmlformats.org/officeDocument/2006/relationships/slide" Target="slides/slide3.xml"/>
    <Relationship Id="rId6" Type="http://schemas.openxmlformats.org/officeDocument/2006/relationships/slide" Target="slides/slide4.xml"/>
</Relationships>
</file>

<file path=ppt/slideLayouts/_rels/slideLayout1.xml.rels><?xml version="1.0" encoding="UTF-8" standalone="yes"?>
<Relationships xmlns="http://schemas.openxmlformats.org/package/2006/relationships">
    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Relationship Id="rId2" Type="http://schemas.openxmlformats.org/officeDocument/2006/relationships/theme" Target="../theme/theme1.xml"/>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</p:sldMaster>
</file>

<file path=ppt/slides/_rels/slide1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2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3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4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Sales Dashboard 2024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/>
            <a:r>
              <a:rPr lang="en-US" sz="2800" b="0" i="0" dirty="0"/>
              <a:t>Q1-Q4 Performance Comparison</a:t>
            </a:r>
          </a:p>
          <a:p>
            <a:pPr lvl="0"/>
            <a:r>
              <a:rPr lang="en-US" sz="2800" b="0" i="0" dirty="0"/>
              <a:t>Year-over-year growth analysis</a:t>
            </a:r>
          </a:p>
          <a:p>
            <a:pPr lvl="0"/>
            <a:r>
              <a:rPr lang="en-US" sz="2800" b="0" i="0" dirty="0"/>
              <a:t>Strategic insights and recommendations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Bar Chart: Quarterly Sales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/>
            <a:r>
              <a:rPr lang="en-US" sz="2800" b="0" i="0" dirty="0"/>
              <a:t>2023 vs 2024 comparison</a:t>
            </a:r>
          </a:p>
          <a:p>
            <a:pPr lvl="0"/>
            <a:r>
              <a:rPr lang="en-US" sz="2800" b="0" i="0" dirty="0"/>
              <a:t>Q4 shows strongest performance</a:t>
            </a:r>
          </a:p>
          <a:p>
            <a:pPr lvl="0"/>
            <a:r>
              <a:rPr lang="en-US" sz="2800" b="0" i="0" dirty="0"/>
              <a:t>Overall growth: 20% YoY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Line Chart: Revenue Trend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/>
            <a:r>
              <a:rPr lang="en-US" sz="2800" b="0" i="0" dirty="0"/>
              <a:t>6-month revenue tracking</a:t>
            </a:r>
          </a:p>
          <a:p>
            <a:pPr lvl="0"/>
            <a:r>
              <a:rPr lang="en-US" sz="2800" b="0" i="0" dirty="0"/>
              <a:t>Consistent growth trajectory</a:t>
            </a:r>
          </a:p>
          <a:p>
            <a:pPr lvl="0"/>
            <a:r>
              <a:rPr lang="en-US" sz="2800" b="0" i="0" dirty="0"/>
              <a:t>Exceeding targets in most months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Pie Chart: Market Distribution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/>
            <a:r>
              <a:rPr lang="en-US" sz="2800" b="0" i="0" dirty="0"/>
              <a:t>Product A leads with 35% market share</a:t>
            </a:r>
          </a:p>
          <a:p>
            <a:pPr lvl="0"/>
            <a:r>
              <a:rPr lang="en-US" sz="2800" b="0" i="0" dirty="0"/>
              <a:t>Products B &amp; C equally competitive</a:t>
            </a:r>
          </a:p>
          <a:p>
            <a:pPr lvl="0"/>
            <a:r>
              <a:rPr lang="en-US" sz="2800" b="0" i="0" dirty="0"/>
              <a:t>Product D growth opportunity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pptx-rs</Application>
  <PresentationFormat>On-screen Show (4:3)</PresentationFormat>
  <Paragraphs>0</Paragraphs>
  <Slides>4</Slides>
  <Notes>0</Notes>
  <HiddenSlides>0</HiddenSlides>
  <MMClips>0</MMClips>
  <ScaleCrop>false</ScaleCrop>
  <LinksUpToDate>false</LinksUpToDate>
  <SharedDoc>false</SharedDoc>
  <HyperlinksChanged>false</HyperlinksChanged>
  <AppVersion>1.0000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Sales Dashboard</dc:title>
  <dc:creator>pptx-rs</dc:creator>
  <cp:lastModifiedBy>pptx-rs</cp:lastModifiedBy>
  <cp:revision>1</cp:revision>
  <dcterms:created xsi:type="dcterms:W3CDTF">2025-12-08T05:29:47Z</dcterms:created>
  <dcterms:modified xsi:type="dcterms:W3CDTF">2025-12-08T05:29:47Z</dcterms:modified>
</cp:coreProperties>
</file>