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45"/>
  </p:normalViewPr>
  <p:slideViewPr>
    <p:cSldViewPr snapToGrid="0">
      <p:cViewPr varScale="1">
        <p:scale>
          <a:sx n="118" d="100"/>
          <a:sy n="118" d="100"/>
        </p:scale>
        <p:origin x="5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9BF13-388F-762E-10AF-4B863D093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C57734-BD2B-BB2F-0B62-5C8D4FCC3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7AAAB-C11E-047F-3E50-4B3D7F1C4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FA089-F175-E329-B867-C4E7C4A13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98593-2636-4B2F-6F22-CABE8EAA2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3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A355A-34DC-A9B6-1AF2-B6511DAF7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DF6D5-8298-BBE3-E497-9C263733C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4D1DE-26E7-CC27-B3B7-52D1134B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8D078-ED51-80B2-C7AB-B89B0A17C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A5B09-96BD-96CF-B20D-1E1CB99F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1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7135E-982D-E3F8-6277-91D02C5C86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AAEF5-1AFE-4809-29C9-34AA60F0E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9B229-C5B8-2368-754C-25D19526C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6F46E-EB0C-6474-53C3-6E47115A4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926EB-07A8-9841-B5F0-C25150BA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3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1B02C-456C-07FB-82B7-15D25A2E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53069-2055-A5D9-C69C-11BF94850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3CC98-876D-19AB-171C-5A182900F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6F336-2595-7227-BFDF-902BC26B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2E528-FF4B-92CF-8425-0AE1823A3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7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29CD-3373-4605-6A83-BC563962F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E257A-8680-CBAC-A392-B7314E90A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6523A-83BF-6D16-772C-B944FAB9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393FC-E6CF-42ED-1D6B-FE1B5ED0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1F32B-F812-F961-9C5F-FDAC4F5B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2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5B848-D30B-A295-F247-F67A72CBD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19D73-4411-026F-CE62-9FA3F938B0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D8CC95-FC19-FD0E-EB85-CE20B934D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E2C80-8BC1-2E9D-2C9E-217212020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77749-C5D3-136A-72D5-D5274411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42568-0383-3775-5C52-776CE3F2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ACCCA-2450-29BE-3C7A-7CCFC36C3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194EF-CF19-4C58-69C8-9E6B65A29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CAF699-58B1-1DC9-70E6-0385E2047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A1D53-52B3-390C-22A3-5B6BFEE3E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1EF145-1A34-97F4-0DAA-B736C0185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AF1DD-7BC0-C068-333F-C231F6100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5A0B3E-DE02-A12D-BE26-7100EA4E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0EC91C-C212-382E-3206-805AF4FC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1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F8131-7B38-2133-144B-0FC5F8C88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85ED1-2A66-006C-838E-1E50BC0AF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6E41F-428F-C20B-C178-BCFCE0F43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89B1E9-550F-AD6E-4696-8F7758215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7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D60D22-35E1-BDB1-D644-E744ECC09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4F238C-F7EC-0382-1966-F1DA0DCF0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79236-15BD-05F8-DC82-AA704A1B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4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36144-3397-67CD-7224-23985F9B1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1D29E-7713-7D81-7373-488E9AAF3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024DA-5221-BA39-041B-3C0B2713E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FE206-11C1-156E-11E1-B91AE4C6A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F6027-D5E1-6FF8-1B66-8555AF24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95234F-D317-1AC3-97B5-0C1C40B5B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5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DFAF4-7F88-54EA-F26F-99788EAB1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21F788-7869-B29F-55B5-F78927FF65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DB3D0-2072-9C11-2FE3-8A0157109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91BF3-7B57-CAA4-7B54-CFE4C058D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0C766-A952-4350-B105-CD5BF8ECF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B8821-8E3A-02B1-7CE9-215EE046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67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D5526F-A512-4BF2-B836-92EBF2C9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8D439-B81D-454D-C1EE-F70A0F7EB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7BE6B-CFF5-2BDE-D0CB-2BC2DF098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F8C2E3-69ED-D948-AD34-593C9826888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437DC-35C3-02F0-2907-8AE6289240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B0DC3-F341-7578-124E-655C718AA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01A78A-B8B1-5A42-B20B-8A98BA41D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11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554F1CC-BBF4-9CDB-B416-A348D94F7F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416013"/>
              </p:ext>
            </p:extLst>
          </p:nvPr>
        </p:nvGraphicFramePr>
        <p:xfrm>
          <a:off x="1912257" y="3058160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2662015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7492890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292175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335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IJK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LMN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974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37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YING-KIT WONG</dc:creator>
  <cp:lastModifiedBy>YING-KIT WONG</cp:lastModifiedBy>
  <cp:revision>1</cp:revision>
  <dcterms:created xsi:type="dcterms:W3CDTF">2025-12-06T07:24:38Z</dcterms:created>
  <dcterms:modified xsi:type="dcterms:W3CDTF">2025-12-06T07:25:22Z</dcterms:modified>
</cp:coreProperties>
</file>