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    <Relationship Id="rId4" Type="http://schemas.openxmlformats.org/officeDocument/2006/relationships/slide" Target="slides/slide2.xml"/>
    <Relationship Id="rId5" Type="http://schemas.openxmlformats.org/officeDocument/2006/relationships/slide" Target="slides/slide3.xml"/>
    <Relationship Id="rId6" Type="http://schemas.openxmlformats.org/officeDocument/2006/relationships/slide" Target="slides/slide4.xml"/>
    <Relationship Id="rId7" Type="http://schemas.openxmlformats.org/officeDocument/2006/relationships/slide" Target="slides/slide5.xml"/>
    <Relationship Id="rId8" Type="http://schemas.openxmlformats.org/officeDocument/2006/relationships/slide" Target="slides/slide6.xml"/>
    <Relationship Id="rId9" Type="http://schemas.openxmlformats.org/officeDocument/2006/relationships/slide" Target="slides/slide7.xml"/>
    <Relationship Id="rId10" Type="http://schemas.openxmlformats.org/officeDocument/2006/relationships/slide" Target="slides/slide8.xml"/>
    <Relationship Id="rId11" Type="http://schemas.openxmlformats.org/officeDocument/2006/relationships/slide" Target="slides/slide9.xml"/>
    <Relationship Id="rId12" Type="http://schemas.openxmlformats.org/officeDocument/2006/relationships/slide" Target="slides/slide10.xml"/>
    <Relationship Id="rId13" Type="http://schemas.openxmlformats.org/officeDocument/2006/relationships/slide" Target="slides/slide11.xml"/>
    <Relationship Id="rId14" Type="http://schemas.openxmlformats.org/officeDocument/2006/relationships/slide" Target="slides/slide12.xml"/>
    <Relationship Id="rId15" Type="http://schemas.openxmlformats.org/officeDocument/2006/relationships/slide" Target="slides/slide13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10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1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1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1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_rels/slide9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4400" b="1" i="0" dirty="0"/>
              <a:t>Rust Programming Language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Watch Rust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The Rust community has a dedicated YouTube channel collecting a huge range of presentations and tutorials.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Contribute code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Rust is truly a community effort, and we welcome contribution from hobbyists and production users, from newcomers and seasoned professionals. Come help us make the Rust experience even better!</a:t>
            </a:r>
          </a:p>
          <a:p>
            <a:pPr lvl="0"/>
            <a:r>
              <a:rPr lang="en-US" sz="2800" b="0" i="0" dirty="0"/>
              <a:t>Rust would not exist without the generous contributions of time, work, and resources from individuals and companies. We are very grateful for the support!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Individuals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Rust is a community project and is very thankful for the many community contributions it receives.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Corporate sponsors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The Rust project receives support from companies through the Rust Foundation.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Performance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Rust is blazingly fast and memory-efficient: with no runtime or garbage collector, it can power performance-critical services, run on embedded devices, and easily integrate with other languages.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Reliability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Rust’s rich type system and ownership model guarantee memory-safety and thread-safety — enabling you to eliminate many classes of bugs at compile-time.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Productivity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Rust has great documentation, a friendly compiler with useful error messages, and top-notch tooling — an integrated package manager and build tool, smart multi-editor support with auto-completion...</a:t>
            </a:r>
          </a:p>
          <a:p>
            <a:pPr lvl="0"/>
            <a:r>
              <a:rPr lang="en-US" sz="2800" b="0" i="0" dirty="0"/>
              <a:t>In 2018, the Rust community decided to improve the programming experience for a few distinct domains (see the 2018 roadmap). For these, you can find many high-quality crates and some awesome guides...</a:t>
            </a:r>
          </a:p>
          <a:p>
            <a:pPr lvl="0"/>
            <a:r>
              <a:rPr lang="en-US" sz="2800" b="0" i="0" dirty="0"/>
              <a:t>[Image: terminal]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Command Line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Whip up a CLI tool quickly with Rust’s robust ecosystem. Rust helps you maintain your app with confidence and distribute it with ease.</a:t>
            </a:r>
          </a:p>
          <a:p>
            <a:pPr lvl="0"/>
            <a:r>
              <a:rPr lang="en-US" sz="2800" b="0" i="0" dirty="0"/>
              <a:t>[Image: gear with puzzle piece elements]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WebAssembly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Use Rust to supercharge your JavaScript, one module at a time. Publish to npm, bundle with webpack, and you’re off to the races.</a:t>
            </a:r>
          </a:p>
          <a:p>
            <a:pPr lvl="0"/>
            <a:r>
              <a:rPr lang="en-US" sz="2800" b="0" i="0" dirty="0"/>
              <a:t>[Image: a cloud with nodes]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Networking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Predictable performance. Tiny resource footprint. Rock-solid reliability. Rust is great for network services.</a:t>
            </a:r>
          </a:p>
          <a:p>
            <a:pPr lvl="0"/>
            <a:r>
              <a:rPr lang="en-US" sz="2800" b="0" i="0" dirty="0"/>
              <a:t>[Image: an embedded device chip]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Embedded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Targeting low-resource devices? Need low-level control without giving up high-level conveniences? Rust has you covered.</a:t>
            </a:r>
          </a:p>
          <a:p>
            <a:pPr lvl="0"/>
            <a:r>
              <a:rPr lang="en-US" sz="2800" b="0" i="0" dirty="0"/>
              <a:t>Hundreds of companies around the world are using Rust in production today for fast, low-resource, cross-platform solutions. From startups to large corporations, from embedded devices to scalable web...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638"/>
            <a:ext cx="8230200" cy="11430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l"/>
            <a:r>
              <a:rPr lang="en-US" sz="4400" b="1" i="0" dirty="0"/>
              <a:t>Read Rust</a:t>
            </a:r>
          </a:p>
        </p:txBody>
      </p:sp>
      <p:sp>
        <p:nvSpPr>
          <p:cNvPr id="3" name="Content"/>
          <p:cNvSpPr txBox="1"/>
          <p:nvPr/>
        </p:nvSpPr>
        <p:spPr>
          <a:xfrm>
            <a:off x="457200" y="1600200"/>
            <a:ext cx="8230200" cy="4572000"/>
          </a:xfrm>
          <a:prstGeom prst="rect">
            <a:avLst/>
          </a:prstGeom>
          <a:noFill/>
        </p:spPr>
        <p:txBody>
          <a:bodyPr wrap="square" rtlCol="0"/>
          <a:lstStyle/>
          <a:p>
            <a:pPr lvl="0"/>
            <a:r>
              <a:rPr lang="en-US" sz="2800" b="0" i="0" dirty="0"/>
              <a:t>We love documentation! Take a look at the books available online, as well as key blog posts and user guides.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13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Rust Programming Language</dc:title>
  <dc:creator>pptx-rs</dc:creator>
  <cp:lastModifiedBy>pptx-rs</cp:lastModifiedBy>
  <cp:revision>1</cp:revision>
  <dcterms:created xsi:type="dcterms:W3CDTF">2025-11-30T05:10:20Z</dcterms:created>
  <dcterms:modified xsi:type="dcterms:W3CDTF">2025-11-30T05:10:20Z</dcterms:modified>
</cp:coreProperties>
</file>