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Artificial intelligence (AI) | Definition, Examples, Types, Applications, Companies, &amp; Facts | Britannica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1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 standalone="yes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<dc:title>Artificial intelligence (AI) | Definition, Examples, Types, Applications, Companies, & Facts | Britannica</dc:title>
<dc:creator>pptx-rs</dc:creator>
<cp:lastModifiedBy>pptx-rs</cp:lastModifiedBy>
<cp:revision>1</cp:revision>
<dcterms:created xsi:type="dcterms:W3CDTF">2025-11-30T05:07:09Z</dcterms:created>
<dcterms:modified xsi:type="dcterms:W3CDTF">2025-11-30T05:07:09Z</dcterms:modified>
</cp:coreProperties>
</file>