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
<Relationships xmlns="http://schemas.openxmlformats.org/package/2006/relationships">
<Relationship Id="rId1" Type="http://schemas.openxmlformats.org/officeDocument/2006/relationships/officeDocument" Target="ppt/presentation.xml"/>
<Relationship Id="rId2" Type="http://schemas.openxmlformats.org/package/2006/relationships/metadata/core-properties" Target="docProps/core.xml"/>
<Relationship Id="rId3" Type="http://schemas.openxmlformats.org/officeDocument/2006/relationships/extended-properties" Target="docProps/app.xml"/>
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3"/>
  </p:sldIdLst>
  <p:sldSz cx="9144000" cy="6858000" type="screen4x3"/>
  <p:notesSz cx="6858000" cy="9144000"/>
</p:presentation>
</file>

<file path=ppt/_rels/presentation.xml.rels><?xml version="1.0" encoding="UTF-8" standalone="yes"?>
<Relationships xmlns="http://schemas.openxmlformats.org/package/2006/relationships">
    <Relationship Id="rId1" Type="http://schemas.openxmlformats.org/officeDocument/2006/relationships/slideMaster" Target="slideMasters/slideMaster1.xml"/>
    <Relationship Id="rId2" Type="http://schemas.openxmlformats.org/officeDocument/2006/relationships/theme" Target="theme/theme1.xml"/>
    <Relationship Id="rId3" Type="http://schemas.openxmlformats.org/officeDocument/2006/relationships/slide" Target="slides/slide1.xml"/>
</Relationships>
</file>

<file path=ppt/slideLayouts/_rels/slideLayout1.xml.rels><?xml version="1.0" encoding="UTF-8" standalone="yes"?>
<Relationships xmlns="http://schemas.openxmlformats.org/package/2006/relationships">
    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<Relationship Id="rId1" Type="http://schemas.openxmlformats.org/officeDocument/2006/relationships/slideLayout" Target="../slideLayouts/slideLayout1.xml"/>
<Relationship Id="rId2" Type="http://schemas.openxmlformats.org/officeDocument/2006/relationships/theme" Target="../theme/theme1.xml"/>
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</p:sldMaster>
</file>

<file path=ppt/slides/_rels/slide1.xml.rels><?xml version="1.0" encoding="UTF-8" standalone="yes"?>
<Relationships xmlns="http://schemas.openxmlformats.org/package/2006/relationships">
    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9144000" cy="6858000"/>
          <a:chOff x="0" y="0"/>
          <a:chExt cx="9144000" cy="6858000"/>
        </a:xfrm>
      </p:grpSpPr>
      <p:sp>
        <p:nvSpPr>
          <p:cNvPr id="2" name="Title"/>
          <p:cNvSpPr txBox="1"/>
          <p:nvPr/>
        </p:nvSpPr>
        <p:spPr>
          <a:xfrm>
            <a:off x="457200" y="2743200"/>
            <a:ext cx="8230200" cy="1371600"/>
          </a:xfrm>
          <a:prstGeom prst="rect">
            <a:avLst/>
          </a:prstGeom>
          <a:noFill/>
        </p:spPr>
        <p:txBody>
          <a:bodyPr wrap="square" rtlCol="0" anchor="ctr"/>
          <a:lstStyle/>
          <a:p>
            <a:pPr algn="ctr"/>
            <a:r>
              <a:rPr lang="en-US" sz="4400" b="1" i="0" dirty="0"/>
              <a:t>搜索 - Microsoft 必应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pptx-rs</Application>
  <PresentationFormat>On-screen Show (4:3)</PresentationFormat>
  <Paragraphs>0</Paragraphs>
  <Slides>1</Slides>
  <Notes>0</Notes>
  <HiddenSlides>0</HiddenSlides>
  <MMClips>0</MMClips>
  <ScaleCrop>false</ScaleCrop>
  <LinksUpToDate>false</LinksUpToDate>
  <SharedDoc>false</SharedDoc>
  <HyperlinksChanged>false</HyperlinksChanged>
  <AppVersion>1.0000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搜索 - Microsoft 必应</dc:title>
  <dc:creator>pptx-rs</dc:creator>
  <cp:lastModifiedBy>pptx-rs</cp:lastModifiedBy>
  <cp:revision>1</cp:revision>
  <dcterms:created xsi:type="dcterms:W3CDTF">2025-11-30T04:58:43Z</dcterms:created>
  <dcterms:modified xsi:type="dcterms:W3CDTF">2025-11-30T04:58:43Z</dcterms:modified>
</cp:coreProperties>
</file>