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2895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Unverified Connectivity Faces</a:t>
            </a:r>
          </a:p>
          <a:p>
            <a:pPr algn="ctr">
              <a:spcBef>
                <a:spcPts val="2000"/>
              </a:spcBef>
              <a:defRPr sz="2200">
                <a:solidFill>
                  <a:srgbClr val="CCCCCC"/>
                </a:solidFill>
              </a:defRPr>
            </a:pPr>
            <a:r>
              <a:t>Root Cause Analysis &amp; Solution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10,469 unverified faces are geometrically correct connections</a:t>
            </a:r>
          </a:p>
          <a:p>
            <a:pPr lvl="1">
              <a:spcBef>
                <a:spcPts val="600"/>
              </a:spcBef>
              <a:defRPr sz="1800">
                <a:solidFill>
                  <a:srgbClr val="FFDD57"/>
                </a:solidFill>
              </a:defRPr>
            </a:pPr>
            <a:r>
              <a:t>Blocks whose faces lie on different constant planes (K &lt;-&gt; J, etc.)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Root cause: lb/ub encodes direction but not loop nesting order</a:t>
            </a:r>
          </a:p>
          <a:p>
            <a:pPr lvl="1">
              <a:spcBef>
                <a:spcPts val="600"/>
              </a:spcBef>
              <a:defRPr sz="1600">
                <a:solidFill>
                  <a:srgbClr val="66FF99"/>
                </a:solidFill>
              </a:defRPr>
            </a:pPr>
            <a:r>
              <a:t>2D: 4 diagonals — all encodable by lb/ub</a:t>
            </a:r>
          </a:p>
          <a:p>
            <a:pPr lvl="1">
              <a:spcBef>
                <a:spcPts val="600"/>
              </a:spcBef>
              <a:defRPr sz="1600">
                <a:solidFill>
                  <a:srgbClr val="FF6666"/>
                </a:solidFill>
              </a:defRPr>
            </a:pPr>
            <a:r>
              <a:t>3D cross-plane: 8 permutations — lb/ub only encodes 4</a:t>
            </a:r>
          </a:p>
          <a:p>
            <a:pPr lvl="1">
              <a:spcBef>
                <a:spcPts val="600"/>
              </a:spcBef>
              <a:defRPr sz="1600">
                <a:solidFill>
                  <a:srgbClr val="FFDD57"/>
                </a:solidFill>
              </a:defRPr>
            </a:pPr>
            <a:r>
              <a:t>The 'swapped' flag covers the other 4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fix: output the Orientation struct already computed by plot3d-rs</a:t>
            </a:r>
          </a:p>
          <a:p>
            <a:pPr lvl="1">
              <a:spcBef>
                <a:spcPts val="600"/>
              </a:spcBef>
              <a:defRPr sz="1600">
                <a:solidFill>
                  <a:srgbClr val="66BBFF"/>
                </a:solidFill>
              </a:defRPr>
            </a:pPr>
            <a:r>
              <a:t>Python ref: github.com/nasa/Plot3D_utilities</a:t>
            </a:r>
          </a:p>
          <a:p>
            <a:pPr lvl="1">
              <a:spcBef>
                <a:spcPts val="600"/>
              </a:spcBef>
              <a:defRPr sz="1600">
                <a:solidFill>
                  <a:srgbClr val="66BBFF"/>
                </a:solidFill>
              </a:defRPr>
            </a:pPr>
            <a:r>
              <a:t>Rust ref: github.com/pjuangph/plot3d-rs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Problem: lb/ub Doesn't Encode the Correct Point Order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463040"/>
          <a:ext cx="1069848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1371600"/>
                <a:gridCol w="5669280"/>
              </a:tblGrid>
              <a:tr h="457200"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Category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Count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800" b="1">
                          <a:solidFill>
                            <a:srgbClr val="FFFFFF"/>
                          </a:solidFill>
                        </a:defRPr>
                      </a:pPr>
                      <a:r>
                        <a:t>Status</a:t>
                      </a:r>
                    </a:p>
                  </a:txBody>
                  <a:tcPr>
                    <a:solidFill>
                      <a:srgbClr val="33335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connectivity_face_matches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14,389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Verified point-by-point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connectivity_unverified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10,469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Geometrically matched, failed directed verification</a:t>
                      </a:r>
                    </a:p>
                  </a:txBody>
                  <a:tcPr>
                    <a:solidFill>
                      <a:srgbClr val="2A2A4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non_connected_faces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1,886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600">
                          <a:solidFill>
                            <a:srgbClr val="CCCCCC"/>
                          </a:solidFill>
                        </a:defRPr>
                      </a:pPr>
                      <a:r>
                        <a:t>No match found (boundary faces)</a:t>
                      </a:r>
                    </a:p>
                  </a:txBody>
                  <a:tcPr>
                    <a:solidFill>
                      <a:srgbClr val="24243E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31520" y="356616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defRPr sz="2000">
                <a:solidFill>
                  <a:srgbClr val="FFDD57"/>
                </a:solidFill>
              </a:defRPr>
            </a:pPr>
            <a:r>
              <a:t>lb/ub works for same-plane connections but fails when faces are on different constant planes.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Start Simple: 2D Grid Face Connectivity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A face on a structured grid is a 2D surface defined by two varying axes</a:t>
            </a:r>
          </a:p>
          <a:p>
            <a:pPr lvl="1">
              <a:spcBef>
                <a:spcPts val="600"/>
              </a:spcBef>
              <a:defRPr sz="2000">
                <a:solidFill>
                  <a:srgbClr val="CCCCCC"/>
                </a:solidFill>
              </a:defRPr>
            </a:pPr>
            <a:r>
              <a:t>Example: a K-constant face varies in i and j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lb/ub convention encodes the diagonal — start corner and end corner</a:t>
            </a:r>
          </a:p>
          <a:p>
            <a:pPr lvl="1">
              <a:spcBef>
                <a:spcPts val="600"/>
              </a:spcBef>
              <a:defRPr sz="2000">
                <a:solidFill>
                  <a:srgbClr val="66BBFF"/>
                </a:solidFill>
              </a:defRPr>
            </a:pPr>
            <a:r>
              <a:t>lb = lower bound (start),   ub = upper bound (end)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For two axes (i, j), each can go forward or backward:</a:t>
            </a:r>
          </a:p>
          <a:p>
            <a:pPr lvl="1">
              <a:spcBef>
                <a:spcPts val="600"/>
              </a:spcBef>
              <a:defRPr sz="1800">
                <a:solidFill>
                  <a:srgbClr val="CCCCCC"/>
                </a:solidFill>
              </a:defRPr>
            </a:pPr>
            <a:r>
              <a:t>i: forward (0 -&gt; 24) or backward (24 -&gt; 0)</a:t>
            </a:r>
          </a:p>
          <a:p>
            <a:pPr lvl="1">
              <a:spcBef>
                <a:spcPts val="600"/>
              </a:spcBef>
              <a:defRPr sz="1800">
                <a:solidFill>
                  <a:srgbClr val="CCCCCC"/>
                </a:solidFill>
              </a:defRPr>
            </a:pPr>
            <a:r>
              <a:t>j: forward (0 -&gt; 408) or backward (408 -&gt; 0)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66FF99"/>
                </a:solidFill>
              </a:defRPr>
            </a:pPr>
            <a:r>
              <a:t>2 directions x 2 axes = 4 diagonal combinations — all encodable by lb/ub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2D Diagonals: 4 Ways to Traverse a Face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7347" y="1097280"/>
            <a:ext cx="5876999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Each arrow = one lb/ub encoding. All 4 directions are representable.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From 2D to 3D: When 4 Combinations Become 8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7" y="1184668"/>
            <a:ext cx="11247120" cy="4945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Same constant axis = 4 combos (lb/ub works).  Different axes = 8 combos (need swap flag).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Why It Fails: Different Strip Sizes = Wrong Point Order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602" y="1097280"/>
            <a:ext cx="8220491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Face A numbers points in strips of 6 (j inner), Face B in strips of 4 (k inner) — they don't align.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Fix: Swap the Loop Order So Points Match</a:t>
            </a:r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137" y="1097280"/>
            <a:ext cx="8395420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31520" y="644652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DD57"/>
                </a:solidFill>
              </a:defRPr>
            </a:pPr>
            <a:r>
              <a:t>swapped=true, v_reversed=true makes Face B's point sequence match Face A exactly.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The Solution: Output the Orientation Flags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Rust's plot3d-rs already computes the correct orientation for every face match:</a:t>
            </a:r>
          </a:p>
          <a:p>
            <a:pPr lvl="1">
              <a:spcBef>
                <a:spcPts val="600"/>
              </a:spcBef>
              <a:defRPr sz="1800">
                <a:solidFill>
                  <a:srgbClr val="4EC9B0"/>
                </a:solidFill>
              </a:defRPr>
            </a:pPr>
            <a:r>
              <a:t>Orientation { swapped: bool, u_reversed: bool, v_reversed: bool }</a:t>
            </a:r>
          </a:p>
          <a:p>
            <a:pPr lvl="1">
              <a:spcBef>
                <a:spcPts val="600"/>
              </a:spcBef>
              <a:defRPr sz="1600">
                <a:solidFill>
                  <a:srgbClr val="CCCCCC"/>
                </a:solidFill>
              </a:defRPr>
            </a:pPr>
            <a:r>
              <a:t>8 permutations = 2 (swap) x 2 (u direction) x 2 (v direction)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bug: orientation was silently dropped during JSON serialization</a:t>
            </a:r>
          </a:p>
          <a:p>
            <a:pPr lvl="1">
              <a:spcBef>
                <a:spcPts val="600"/>
              </a:spcBef>
              <a:defRPr sz="1600">
                <a:solidFill>
                  <a:srgbClr val="FF6666"/>
                </a:solidFill>
              </a:defRPr>
            </a:pPr>
            <a:r>
              <a:t>face_match_to_json() only output block1 and block2 — not orientation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fix: include orientation in the JSON output</a:t>
            </a:r>
          </a:p>
          <a:p>
            <a:pPr lvl="1">
              <a:spcBef>
                <a:spcPts val="600"/>
              </a:spcBef>
              <a:defRPr sz="1600">
                <a:solidFill>
                  <a:srgbClr val="66FF99"/>
                </a:solidFill>
              </a:defRPr>
            </a:pPr>
            <a:r>
              <a:t>One change in connectivity_finder/src/main.rs</a:t>
            </a:r>
          </a:p>
          <a:p>
            <a:pPr lvl="1">
              <a:spcBef>
                <a:spcPts val="600"/>
              </a:spcBef>
              <a:defRPr sz="1500">
                <a:solidFill>
                  <a:srgbClr val="66FF99"/>
                </a:solidFill>
              </a:defRPr>
            </a:pPr>
            <a:r>
              <a:t>if let Some(ref orient) = fm.orientation { v["orientation"] = ... }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66FF99"/>
                </a:solidFill>
              </a:defRPr>
            </a:pPr>
            <a:r>
              <a:t>With orientation flags, all 10,469 faces now pass verification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2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2424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731520"/>
          <a:lstStyle/>
          <a:p>
            <a:pPr algn="ctr">
              <a:defRPr sz="3200" b="1">
                <a:solidFill>
                  <a:srgbClr val="4EC9B0"/>
                </a:solidFill>
              </a:defRPr>
            </a:pPr>
            <a:r>
              <a:t>Python Reference: NASA Plot3D_utilities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/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The Python version already handles orientation correctly:</a:t>
            </a:r>
          </a:p>
          <a:p>
            <a:pPr lvl="1">
              <a:spcBef>
                <a:spcPts val="600"/>
              </a:spcBef>
              <a:defRPr sz="1800">
                <a:solidFill>
                  <a:srgbClr val="66BBFF"/>
                </a:solidFill>
              </a:defRPr>
            </a:pPr>
            <a:r>
              <a:t>github.com/nasa/Plot3D_utilities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connectivity.py: _compute_orientation() maps face1 axes to face2 axes</a:t>
            </a:r>
          </a:p>
          <a:p>
            <a:pPr lvl="1">
              <a:spcBef>
                <a:spcPts val="600"/>
              </a:spcBef>
              <a:defRPr sz="1500">
                <a:solidFill>
                  <a:srgbClr val="4EC9B0"/>
                </a:solidFill>
              </a:defRPr>
            </a:pPr>
            <a:r>
              <a:t>orientation = [d1_maps_to, d2_maps_to, d3_maps_to]  (1-indexed: 1=I, 2=J, 3=K)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verify.py: _generate_permutations() tests all 8 combos (4 direct + 4 transposed)</a:t>
            </a:r>
          </a:p>
          <a:p>
            <a:pPr lvl="1">
              <a:spcBef>
                <a:spcPts val="600"/>
              </a:spcBef>
              <a:defRPr sz="1500">
                <a:solidFill>
                  <a:srgbClr val="CCCCCC"/>
                </a:solidFill>
              </a:defRPr>
            </a:pPr>
            <a:r>
              <a:t>Same 8-permutation approach as Rust — direction is in lb/ub, swap is in orientation</a:t>
            </a: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</a:p>
          <a:p>
            <a:pPr>
              <a:spcBef>
                <a:spcPts val="1400"/>
              </a:spcBef>
              <a:defRPr sz="2200">
                <a:solidFill>
                  <a:srgbClr val="FFFFFF"/>
                </a:solidFill>
              </a:defRPr>
            </a:pPr>
            <a:r>
              <a:t>Rust (plot3d-rs) mirrors the Python logic but stores orientation differently:</a:t>
            </a:r>
          </a:p>
          <a:p>
            <a:pPr lvl="1">
              <a:spcBef>
                <a:spcPts val="600"/>
              </a:spcBef>
              <a:defRPr sz="1500">
                <a:solidFill>
                  <a:srgbClr val="FFDD57"/>
                </a:solidFill>
              </a:defRPr>
            </a:pPr>
            <a:r>
              <a:t>Python: orientation vector [2, 1, 3] = axis mapping</a:t>
            </a:r>
          </a:p>
          <a:p>
            <a:pPr lvl="1">
              <a:spcBef>
                <a:spcPts val="600"/>
              </a:spcBef>
              <a:defRPr sz="1500">
                <a:solidFill>
                  <a:srgbClr val="FFDD57"/>
                </a:solidFill>
              </a:defRPr>
            </a:pPr>
            <a:r>
              <a:t>Rust: Orientation { swapped, u_reversed, v_reversed } = flags</a:t>
            </a:r>
          </a:p>
          <a:p>
            <a:pPr lvl="1">
              <a:spcBef>
                <a:spcPts val="600"/>
              </a:spcBef>
              <a:defRPr sz="1800">
                <a:solidFill>
                  <a:srgbClr val="66BBFF"/>
                </a:solidFill>
              </a:defRPr>
            </a:pPr>
            <a:r>
              <a:t>github.com/pjuangph/plot3d-rs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