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6" r:id="rId9"/>
    <p:sldId id="268" r:id="rId10"/>
    <p:sldId id="267" r:id="rId11"/>
    <p:sldId id="275" r:id="rId12"/>
    <p:sldId id="269" r:id="rId13"/>
    <p:sldId id="270" r:id="rId14"/>
    <p:sldId id="265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EB5A-FAFB-4970-8082-181E922B6EBC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F7BE-2AB0-40C2-B609-AA68725BA0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7340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EB5A-FAFB-4970-8082-181E922B6EBC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F7BE-2AB0-40C2-B609-AA68725BA0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568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EB5A-FAFB-4970-8082-181E922B6EBC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F7BE-2AB0-40C2-B609-AA68725BA0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7166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EB5A-FAFB-4970-8082-181E922B6EBC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F7BE-2AB0-40C2-B609-AA68725BA0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92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EB5A-FAFB-4970-8082-181E922B6EBC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F7BE-2AB0-40C2-B609-AA68725BA0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2648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EB5A-FAFB-4970-8082-181E922B6EBC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F7BE-2AB0-40C2-B609-AA68725BA0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5684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EB5A-FAFB-4970-8082-181E922B6EBC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F7BE-2AB0-40C2-B609-AA68725BA0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9133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EB5A-FAFB-4970-8082-181E922B6EBC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F7BE-2AB0-40C2-B609-AA68725BA0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771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EB5A-FAFB-4970-8082-181E922B6EBC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F7BE-2AB0-40C2-B609-AA68725BA0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148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EB5A-FAFB-4970-8082-181E922B6EBC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F7BE-2AB0-40C2-B609-AA68725BA0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4372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EB5A-FAFB-4970-8082-181E922B6EBC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F7BE-2AB0-40C2-B609-AA68725BA0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9729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EEB5A-FAFB-4970-8082-181E922B6EBC}" type="datetimeFigureOut">
              <a:rPr lang="zh-CN" altLang="en-US" smtClean="0"/>
              <a:t>2016/5/26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4F7BE-2AB0-40C2-B609-AA68725BA0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517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dennis-kk/kne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err="1"/>
              <a:t>k</a:t>
            </a:r>
            <a:r>
              <a:rPr lang="en-US" altLang="zh-CN" dirty="0" err="1" smtClean="0"/>
              <a:t>net</a:t>
            </a:r>
            <a:r>
              <a:rPr lang="en-US" altLang="zh-CN" dirty="0" smtClean="0"/>
              <a:t> 1.4.x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>
                <a:latin typeface="Tahoma" panose="020B0604030504040204" pitchFamily="34" charset="0"/>
              </a:rPr>
              <a:t>C</a:t>
            </a:r>
            <a:r>
              <a:rPr lang="en-US" altLang="zh-CN" b="0" i="0" dirty="0" smtClean="0">
                <a:effectLst/>
                <a:latin typeface="Tahoma" panose="020B0604030504040204" pitchFamily="34" charset="0"/>
              </a:rPr>
              <a:t>ross platform, Light-weight, Multithreading net library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9982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Channel event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CN" dirty="0" err="1" smtClean="0"/>
              <a:t>channel_cb_event_connect</a:t>
            </a:r>
            <a:endParaRPr lang="en-US" altLang="zh-CN" dirty="0" smtClean="0"/>
          </a:p>
          <a:p>
            <a:pPr marL="914400" lvl="1" indent="-457200">
              <a:buFont typeface="+mj-lt"/>
              <a:buAutoNum type="alphaLcPeriod"/>
            </a:pPr>
            <a:r>
              <a:rPr lang="en-US" altLang="zh-CN" dirty="0" smtClean="0"/>
              <a:t>Connect to remote host successfully</a:t>
            </a:r>
            <a:endParaRPr lang="en-US" altLang="zh-CN" dirty="0"/>
          </a:p>
          <a:p>
            <a:r>
              <a:rPr lang="en-US" altLang="zh-CN" dirty="0" err="1" smtClean="0"/>
              <a:t>channel_cb_event_accept</a:t>
            </a:r>
            <a:endParaRPr lang="en-US" altLang="zh-CN" dirty="0" smtClean="0"/>
          </a:p>
          <a:p>
            <a:pPr marL="914400" lvl="1" indent="-457200">
              <a:buFont typeface="+mj-lt"/>
              <a:buAutoNum type="alphaLcPeriod"/>
            </a:pPr>
            <a:r>
              <a:rPr lang="en-US" altLang="zh-CN" dirty="0" smtClean="0"/>
              <a:t>Accept a new client successfully</a:t>
            </a:r>
            <a:endParaRPr lang="en-US" altLang="zh-CN" dirty="0"/>
          </a:p>
          <a:p>
            <a:r>
              <a:rPr lang="en-US" altLang="zh-CN" dirty="0" err="1" smtClean="0"/>
              <a:t>channel_cb_event_recv</a:t>
            </a:r>
            <a:r>
              <a:rPr lang="en-US" altLang="zh-CN" dirty="0" smtClean="0"/>
              <a:t> 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altLang="zh-CN" dirty="0" smtClean="0"/>
              <a:t>Received from peer</a:t>
            </a:r>
          </a:p>
          <a:p>
            <a:r>
              <a:rPr lang="en-US" altLang="zh-CN" dirty="0" err="1" smtClean="0"/>
              <a:t>channel_cb_event_send</a:t>
            </a:r>
            <a:endParaRPr lang="en-US" altLang="zh-CN" dirty="0" smtClean="0"/>
          </a:p>
          <a:p>
            <a:pPr marL="914400" lvl="1" indent="-457200">
              <a:buFont typeface="+mj-lt"/>
              <a:buAutoNum type="alphaLcPeriod"/>
            </a:pPr>
            <a:r>
              <a:rPr lang="en-US" altLang="zh-CN" dirty="0" smtClean="0"/>
              <a:t>Sent to peer</a:t>
            </a:r>
            <a:endParaRPr lang="en-US" altLang="zh-CN" dirty="0"/>
          </a:p>
          <a:p>
            <a:r>
              <a:rPr lang="en-US" altLang="zh-CN" dirty="0" err="1" smtClean="0"/>
              <a:t>channel_cb_event_close</a:t>
            </a:r>
            <a:endParaRPr lang="en-US" altLang="zh-CN" dirty="0" smtClean="0"/>
          </a:p>
          <a:p>
            <a:pPr marL="914400" lvl="1" indent="-457200">
              <a:buFont typeface="+mj-lt"/>
              <a:buAutoNum type="alphaLcPeriod"/>
            </a:pPr>
            <a:r>
              <a:rPr lang="en-US" altLang="zh-CN" dirty="0" smtClean="0"/>
              <a:t>Channel closed</a:t>
            </a:r>
            <a:endParaRPr lang="en-US" altLang="zh-CN" dirty="0"/>
          </a:p>
          <a:p>
            <a:r>
              <a:rPr lang="en-US" altLang="zh-CN" dirty="0" err="1" smtClean="0"/>
              <a:t>channel_cb_event_timeout</a:t>
            </a:r>
            <a:endParaRPr lang="en-US" altLang="zh-CN" dirty="0" smtClean="0"/>
          </a:p>
          <a:p>
            <a:pPr marL="971550" lvl="1" indent="-514350">
              <a:buFont typeface="+mj-lt"/>
              <a:buAutoNum type="alphaLcPeriod"/>
            </a:pPr>
            <a:r>
              <a:rPr lang="en-US" altLang="zh-CN" dirty="0" smtClean="0"/>
              <a:t>Channel idle timeout</a:t>
            </a:r>
            <a:endParaRPr lang="en-US" altLang="zh-CN" dirty="0"/>
          </a:p>
          <a:p>
            <a:r>
              <a:rPr lang="en-US" altLang="zh-CN" dirty="0" err="1" smtClean="0"/>
              <a:t>channel_cb_event_connect_timeout</a:t>
            </a:r>
            <a:endParaRPr lang="en-US" altLang="zh-CN" dirty="0" smtClean="0"/>
          </a:p>
          <a:p>
            <a:pPr marL="914400" lvl="1" indent="-457200">
              <a:buFont typeface="+mj-lt"/>
              <a:buAutoNum type="alphaLcPeriod"/>
            </a:pPr>
            <a:r>
              <a:rPr lang="en-US" altLang="zh-CN" dirty="0" smtClean="0"/>
              <a:t>Connect to remote host timeout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49473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Channel reference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err="1" smtClean="0"/>
              <a:t>kchannel_ref_share</a:t>
            </a:r>
            <a:endParaRPr lang="en-US" altLang="zh-CN" dirty="0" smtClean="0"/>
          </a:p>
          <a:p>
            <a:pPr marL="914400" lvl="1" indent="-457200">
              <a:buFont typeface="+mj-lt"/>
              <a:buAutoNum type="alphaLcPeriod"/>
            </a:pPr>
            <a:r>
              <a:rPr lang="en-US" altLang="zh-CN" dirty="0" smtClean="0"/>
              <a:t>Increase the reference count of </a:t>
            </a:r>
            <a:r>
              <a:rPr lang="en-US" altLang="zh-CN" dirty="0" err="1" smtClean="0"/>
              <a:t>kchannel_ref_t</a:t>
            </a:r>
            <a:endParaRPr lang="en-US" altLang="zh-CN" dirty="0" smtClean="0"/>
          </a:p>
          <a:p>
            <a:pPr marL="914400" lvl="1" indent="-457200">
              <a:buFont typeface="+mj-lt"/>
              <a:buAutoNum type="alphaLcPeriod"/>
            </a:pPr>
            <a:r>
              <a:rPr lang="en-US" altLang="zh-CN" dirty="0" smtClean="0"/>
              <a:t>Call the method when you hold </a:t>
            </a:r>
            <a:r>
              <a:rPr lang="en-US" altLang="zh-CN" dirty="0" err="1" smtClean="0"/>
              <a:t>kchanne_ref_t</a:t>
            </a:r>
            <a:r>
              <a:rPr lang="en-US" altLang="zh-CN" dirty="0" smtClean="0"/>
              <a:t> out of hosted </a:t>
            </a:r>
            <a:r>
              <a:rPr lang="en-US" altLang="zh-CN" dirty="0" err="1" smtClean="0"/>
              <a:t>kloop_t</a:t>
            </a:r>
            <a:endParaRPr lang="en-US" altLang="zh-CN" dirty="0" smtClean="0"/>
          </a:p>
          <a:p>
            <a:r>
              <a:rPr lang="en-US" altLang="zh-CN" dirty="0" err="1" smtClean="0"/>
              <a:t>kchannel_ref_leave</a:t>
            </a:r>
            <a:endParaRPr lang="en-US" altLang="zh-CN" dirty="0" smtClean="0"/>
          </a:p>
          <a:p>
            <a:pPr marL="914400" lvl="1" indent="-457200">
              <a:buFont typeface="+mj-lt"/>
              <a:buAutoNum type="alphaLcPeriod"/>
            </a:pPr>
            <a:r>
              <a:rPr lang="en-US" altLang="zh-CN" dirty="0" smtClean="0"/>
              <a:t>Decrease the reference count of </a:t>
            </a:r>
            <a:r>
              <a:rPr lang="en-US" altLang="zh-CN" dirty="0" err="1" smtClean="0"/>
              <a:t>kchannel_ref_t</a:t>
            </a:r>
            <a:endParaRPr lang="en-US" altLang="zh-CN" dirty="0" smtClean="0"/>
          </a:p>
          <a:p>
            <a:pPr marL="914400" lvl="1" indent="-457200">
              <a:buFont typeface="+mj-lt"/>
              <a:buAutoNum type="alphaLcPeriod"/>
            </a:pPr>
            <a:r>
              <a:rPr lang="en-US" altLang="zh-CN" dirty="0" smtClean="0"/>
              <a:t>Call the method when you don’t need this channel in current thread</a:t>
            </a:r>
          </a:p>
          <a:p>
            <a:r>
              <a:rPr lang="en-US" altLang="zh-CN" dirty="0" err="1" smtClean="0"/>
              <a:t>kchannel_ref_t</a:t>
            </a:r>
            <a:r>
              <a:rPr lang="en-US" altLang="zh-CN" dirty="0" smtClean="0"/>
              <a:t> can be destroyed when reference count reach to zero</a:t>
            </a:r>
          </a:p>
          <a:p>
            <a:r>
              <a:rPr lang="en-US" altLang="zh-CN" dirty="0" err="1" smtClean="0"/>
              <a:t>kchannel_ref_close</a:t>
            </a:r>
            <a:endParaRPr lang="en-US" altLang="zh-CN" dirty="0" smtClean="0"/>
          </a:p>
          <a:p>
            <a:pPr marL="914400" lvl="1" indent="-457200">
              <a:buFont typeface="+mj-lt"/>
              <a:buAutoNum type="alphaLcPeriod"/>
            </a:pPr>
            <a:r>
              <a:rPr lang="en-US" altLang="zh-CN" dirty="0" smtClean="0"/>
              <a:t>Close channel and switch channel from active channel list to closed channel list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altLang="zh-CN" dirty="0" err="1" smtClean="0"/>
              <a:t>kloop_t</a:t>
            </a:r>
            <a:r>
              <a:rPr lang="en-US" altLang="zh-CN" dirty="0" smtClean="0"/>
              <a:t> iterate closed list periodically and destroy zero-reference channel</a:t>
            </a:r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048873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balancer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The </a:t>
            </a:r>
            <a:r>
              <a:rPr lang="en-US" altLang="zh-CN" dirty="0" smtClean="0"/>
              <a:t>mediator of loops’ balance</a:t>
            </a:r>
          </a:p>
          <a:p>
            <a:r>
              <a:rPr lang="en-US" altLang="zh-CN" dirty="0" smtClean="0"/>
              <a:t>Dynamic load balancing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altLang="zh-CN" dirty="0" smtClean="0"/>
              <a:t>Balance according to active channel count</a:t>
            </a:r>
          </a:p>
          <a:p>
            <a:r>
              <a:rPr lang="en-US" altLang="zh-CN" dirty="0" smtClean="0"/>
              <a:t>Thread safety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altLang="zh-CN" dirty="0" smtClean="0"/>
              <a:t>Attach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altLang="zh-CN" dirty="0" smtClean="0"/>
              <a:t>Detach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2591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Sample - Balancer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76668"/>
            <a:ext cx="9634415" cy="4274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0788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Thanks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hlinkClick r:id="rId2"/>
              </a:rPr>
              <a:t>https</a:t>
            </a:r>
            <a:r>
              <a:rPr lang="en-US" altLang="zh-CN" smtClean="0">
                <a:hlinkClick r:id="rId2"/>
              </a:rPr>
              <a:t>://</a:t>
            </a:r>
            <a:r>
              <a:rPr lang="en-US" altLang="zh-CN" smtClean="0">
                <a:hlinkClick r:id="rId2"/>
              </a:rPr>
              <a:t>github.com/dennis-kk/knet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6960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Keywords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Cross-platform</a:t>
            </a:r>
          </a:p>
          <a:p>
            <a:r>
              <a:rPr lang="en-US" altLang="zh-CN" dirty="0" smtClean="0"/>
              <a:t>Light weight</a:t>
            </a:r>
          </a:p>
          <a:p>
            <a:r>
              <a:rPr lang="en-US" altLang="zh-CN" dirty="0" smtClean="0"/>
              <a:t>Non-blocking</a:t>
            </a:r>
          </a:p>
          <a:p>
            <a:r>
              <a:rPr lang="en-US" altLang="zh-CN" dirty="0" smtClean="0"/>
              <a:t>TCP</a:t>
            </a:r>
          </a:p>
          <a:p>
            <a:r>
              <a:rPr lang="en-US" altLang="zh-CN" dirty="0" smtClean="0"/>
              <a:t>Multi-threading</a:t>
            </a:r>
          </a:p>
          <a:p>
            <a:r>
              <a:rPr lang="en-US" altLang="zh-CN" dirty="0" smtClean="0"/>
              <a:t>Load </a:t>
            </a:r>
            <a:r>
              <a:rPr lang="en-US" altLang="zh-CN" dirty="0" smtClean="0"/>
              <a:t>balance</a:t>
            </a:r>
            <a:endParaRPr lang="en-US" altLang="zh-CN" dirty="0" smtClean="0"/>
          </a:p>
          <a:p>
            <a:r>
              <a:rPr lang="en-US" altLang="zh-CN" dirty="0" smtClean="0"/>
              <a:t>Cross thread send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089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Design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loop</a:t>
            </a:r>
          </a:p>
          <a:p>
            <a:r>
              <a:rPr lang="en-US" altLang="zh-CN" dirty="0" smtClean="0"/>
              <a:t>balancer</a:t>
            </a:r>
          </a:p>
          <a:p>
            <a:r>
              <a:rPr lang="en-US" altLang="zh-CN" dirty="0"/>
              <a:t>c</a:t>
            </a:r>
            <a:r>
              <a:rPr lang="en-US" altLang="zh-CN" dirty="0" smtClean="0"/>
              <a:t>hannel &amp; channel reference</a:t>
            </a:r>
          </a:p>
          <a:p>
            <a:r>
              <a:rPr lang="en-US" altLang="zh-CN" dirty="0" smtClean="0"/>
              <a:t>timer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82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</a:t>
            </a:r>
            <a:r>
              <a:rPr lang="en-US" altLang="zh-CN" dirty="0" smtClean="0"/>
              <a:t>alancer &amp; loop</a:t>
            </a:r>
            <a:endParaRPr lang="zh-CN" altLang="en-US" dirty="0"/>
          </a:p>
        </p:txBody>
      </p:sp>
      <p:sp>
        <p:nvSpPr>
          <p:cNvPr id="4" name="双括号 3"/>
          <p:cNvSpPr/>
          <p:nvPr/>
        </p:nvSpPr>
        <p:spPr>
          <a:xfrm>
            <a:off x="3367669" y="3598630"/>
            <a:ext cx="1036800" cy="13716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 rot="5400000">
            <a:off x="3601845" y="3977776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  <a:t>loop</a:t>
            </a:r>
            <a:endParaRPr lang="zh-CN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484533" y="3409062"/>
            <a:ext cx="808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accent3"/>
                </a:solidFill>
              </a:rPr>
              <a:t>thread</a:t>
            </a:r>
            <a:endParaRPr lang="zh-CN" altLang="en-US" dirty="0">
              <a:solidFill>
                <a:schemeClr val="accent3"/>
              </a:solidFill>
            </a:endParaRPr>
          </a:p>
        </p:txBody>
      </p:sp>
      <p:sp>
        <p:nvSpPr>
          <p:cNvPr id="7" name="双括号 6"/>
          <p:cNvSpPr/>
          <p:nvPr/>
        </p:nvSpPr>
        <p:spPr>
          <a:xfrm>
            <a:off x="4643994" y="3598629"/>
            <a:ext cx="1036800" cy="1371601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 rot="5400000">
            <a:off x="4878170" y="4011229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  <a:t>loop</a:t>
            </a:r>
            <a:endParaRPr lang="zh-CN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760858" y="3409062"/>
            <a:ext cx="808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accent3"/>
                </a:solidFill>
              </a:rPr>
              <a:t>thread</a:t>
            </a:r>
            <a:endParaRPr lang="zh-CN" altLang="en-US" dirty="0">
              <a:solidFill>
                <a:schemeClr val="accent3"/>
              </a:solidFill>
            </a:endParaRPr>
          </a:p>
        </p:txBody>
      </p:sp>
      <p:sp>
        <p:nvSpPr>
          <p:cNvPr id="10" name="双括号 9"/>
          <p:cNvSpPr/>
          <p:nvPr/>
        </p:nvSpPr>
        <p:spPr>
          <a:xfrm>
            <a:off x="5925407" y="3598629"/>
            <a:ext cx="1036800" cy="1371601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 rot="5400000">
            <a:off x="6159583" y="4022380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  <a:t>loop</a:t>
            </a:r>
            <a:endParaRPr lang="zh-CN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042271" y="3409062"/>
            <a:ext cx="808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accent3"/>
                </a:solidFill>
              </a:rPr>
              <a:t>thread</a:t>
            </a:r>
            <a:endParaRPr lang="zh-CN" altLang="en-US" dirty="0">
              <a:solidFill>
                <a:schemeClr val="accent3"/>
              </a:solidFill>
            </a:endParaRPr>
          </a:p>
        </p:txBody>
      </p:sp>
      <p:sp>
        <p:nvSpPr>
          <p:cNvPr id="13" name="双括号 12"/>
          <p:cNvSpPr/>
          <p:nvPr/>
        </p:nvSpPr>
        <p:spPr>
          <a:xfrm>
            <a:off x="7201732" y="3598629"/>
            <a:ext cx="1036800" cy="1371601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 rot="5400000">
            <a:off x="7435908" y="4055833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  <a:t>loop</a:t>
            </a:r>
            <a:endParaRPr lang="zh-CN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7318596" y="3409062"/>
            <a:ext cx="808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accent3"/>
                </a:solidFill>
              </a:rPr>
              <a:t>thread</a:t>
            </a:r>
            <a:endParaRPr lang="zh-CN" altLang="en-US" dirty="0">
              <a:solidFill>
                <a:schemeClr val="accent3"/>
              </a:solidFill>
            </a:endParaRPr>
          </a:p>
        </p:txBody>
      </p:sp>
      <p:sp>
        <p:nvSpPr>
          <p:cNvPr id="18" name="双括号 17"/>
          <p:cNvSpPr/>
          <p:nvPr/>
        </p:nvSpPr>
        <p:spPr>
          <a:xfrm>
            <a:off x="2899317" y="2152184"/>
            <a:ext cx="5809785" cy="2826781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5293701" y="1970938"/>
            <a:ext cx="995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  <a:t>balancer</a:t>
            </a:r>
            <a:endParaRPr lang="zh-CN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1" name="双括号 20"/>
          <p:cNvSpPr/>
          <p:nvPr/>
        </p:nvSpPr>
        <p:spPr>
          <a:xfrm rot="16200000">
            <a:off x="5513321" y="1972369"/>
            <a:ext cx="386412" cy="1182375"/>
          </a:xfrm>
          <a:prstGeom prst="bracketPair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文本框 21"/>
          <p:cNvSpPr txBox="1"/>
          <p:nvPr/>
        </p:nvSpPr>
        <p:spPr>
          <a:xfrm>
            <a:off x="5281087" y="2387431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accent5">
                    <a:lumMod val="50000"/>
                  </a:schemeClr>
                </a:solidFill>
              </a:rPr>
              <a:t>channel</a:t>
            </a:r>
            <a:endParaRPr lang="zh-CN" alt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32" name="直接箭头连接符 31"/>
          <p:cNvCxnSpPr>
            <a:stCxn id="21" idx="1"/>
            <a:endCxn id="15" idx="0"/>
          </p:cNvCxnSpPr>
          <p:nvPr/>
        </p:nvCxnSpPr>
        <p:spPr>
          <a:xfrm>
            <a:off x="5706528" y="2756763"/>
            <a:ext cx="2016281" cy="6522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6391379" y="2693396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balance</a:t>
            </a:r>
            <a:endParaRPr lang="zh-CN" altLang="en-US" dirty="0">
              <a:solidFill>
                <a:srgbClr val="FF0000"/>
              </a:solidFill>
            </a:endParaRPr>
          </a:p>
        </p:txBody>
      </p:sp>
      <p:cxnSp>
        <p:nvCxnSpPr>
          <p:cNvPr id="35" name="直接箭头连接符 34"/>
          <p:cNvCxnSpPr>
            <a:stCxn id="6" idx="0"/>
            <a:endCxn id="21" idx="1"/>
          </p:cNvCxnSpPr>
          <p:nvPr/>
        </p:nvCxnSpPr>
        <p:spPr>
          <a:xfrm flipV="1">
            <a:off x="3888746" y="2756763"/>
            <a:ext cx="1817782" cy="6522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本框 35"/>
          <p:cNvSpPr txBox="1"/>
          <p:nvPr/>
        </p:nvSpPr>
        <p:spPr>
          <a:xfrm>
            <a:off x="3516542" y="2688073"/>
            <a:ext cx="164109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accept/connect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9" name="圆角矩形 38"/>
          <p:cNvSpPr/>
          <p:nvPr/>
        </p:nvSpPr>
        <p:spPr>
          <a:xfrm>
            <a:off x="3367669" y="4620260"/>
            <a:ext cx="1036800" cy="349970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圆角矩形 39"/>
          <p:cNvSpPr/>
          <p:nvPr/>
        </p:nvSpPr>
        <p:spPr>
          <a:xfrm>
            <a:off x="4643994" y="4542024"/>
            <a:ext cx="1036800" cy="428206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圆角矩形 40"/>
          <p:cNvSpPr/>
          <p:nvPr/>
        </p:nvSpPr>
        <p:spPr>
          <a:xfrm>
            <a:off x="5925407" y="4635698"/>
            <a:ext cx="1036800" cy="334532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圆角矩形 41"/>
          <p:cNvSpPr/>
          <p:nvPr/>
        </p:nvSpPr>
        <p:spPr>
          <a:xfrm>
            <a:off x="7201732" y="4783873"/>
            <a:ext cx="1036800" cy="195092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097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404882"/>
            <a:ext cx="10515600" cy="1325563"/>
          </a:xfrm>
        </p:spPr>
        <p:txBody>
          <a:bodyPr/>
          <a:lstStyle/>
          <a:p>
            <a:r>
              <a:rPr lang="en-US" altLang="zh-CN" dirty="0"/>
              <a:t>l</a:t>
            </a:r>
            <a:r>
              <a:rPr lang="en-US" altLang="zh-CN" dirty="0" smtClean="0"/>
              <a:t>oop &amp; channel</a:t>
            </a:r>
            <a:endParaRPr lang="zh-CN" altLang="en-US" dirty="0"/>
          </a:p>
        </p:txBody>
      </p:sp>
      <p:sp>
        <p:nvSpPr>
          <p:cNvPr id="4" name="双括号 3"/>
          <p:cNvSpPr/>
          <p:nvPr/>
        </p:nvSpPr>
        <p:spPr>
          <a:xfrm>
            <a:off x="2809461" y="2517916"/>
            <a:ext cx="6810866" cy="3653748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双括号 4"/>
          <p:cNvSpPr/>
          <p:nvPr/>
        </p:nvSpPr>
        <p:spPr>
          <a:xfrm rot="16200000">
            <a:off x="6039675" y="2600736"/>
            <a:ext cx="331305" cy="550628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5406887" y="5168348"/>
            <a:ext cx="1647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Active channels</a:t>
            </a:r>
            <a:endParaRPr lang="zh-CN" altLang="en-US" dirty="0"/>
          </a:p>
        </p:txBody>
      </p:sp>
      <p:sp>
        <p:nvSpPr>
          <p:cNvPr id="7" name="双括号 6"/>
          <p:cNvSpPr/>
          <p:nvPr/>
        </p:nvSpPr>
        <p:spPr>
          <a:xfrm rot="16200000">
            <a:off x="6039676" y="3071712"/>
            <a:ext cx="331305" cy="550628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5406888" y="5639324"/>
            <a:ext cx="1694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Closed channels</a:t>
            </a:r>
            <a:endParaRPr lang="zh-CN" altLang="en-US" dirty="0"/>
          </a:p>
        </p:txBody>
      </p:sp>
      <p:sp>
        <p:nvSpPr>
          <p:cNvPr id="10" name="双括号 9"/>
          <p:cNvSpPr/>
          <p:nvPr/>
        </p:nvSpPr>
        <p:spPr>
          <a:xfrm rot="16200000">
            <a:off x="6496874" y="2881601"/>
            <a:ext cx="371061" cy="1928191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5774142" y="3670972"/>
            <a:ext cx="1856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Accepted channel</a:t>
            </a:r>
            <a:endParaRPr lang="zh-CN" altLang="en-US" dirty="0"/>
          </a:p>
        </p:txBody>
      </p:sp>
      <p:sp>
        <p:nvSpPr>
          <p:cNvPr id="12" name="双括号 11"/>
          <p:cNvSpPr/>
          <p:nvPr/>
        </p:nvSpPr>
        <p:spPr>
          <a:xfrm rot="16200000">
            <a:off x="4364459" y="2806665"/>
            <a:ext cx="371061" cy="2075897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3512787" y="3669888"/>
            <a:ext cx="1993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Connected channel</a:t>
            </a:r>
            <a:endParaRPr lang="zh-CN" altLang="en-US" dirty="0"/>
          </a:p>
        </p:txBody>
      </p:sp>
      <p:cxnSp>
        <p:nvCxnSpPr>
          <p:cNvPr id="15" name="直接箭头连接符 14"/>
          <p:cNvCxnSpPr>
            <a:stCxn id="12" idx="1"/>
          </p:cNvCxnSpPr>
          <p:nvPr/>
        </p:nvCxnSpPr>
        <p:spPr>
          <a:xfrm>
            <a:off x="4549990" y="4030144"/>
            <a:ext cx="1297256" cy="11569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>
            <a:stCxn id="10" idx="1"/>
            <a:endCxn id="5" idx="3"/>
          </p:cNvCxnSpPr>
          <p:nvPr/>
        </p:nvCxnSpPr>
        <p:spPr>
          <a:xfrm flipH="1">
            <a:off x="6205328" y="4031227"/>
            <a:ext cx="477077" cy="11569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V="1">
            <a:off x="6803137" y="2100471"/>
            <a:ext cx="632792" cy="15394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4509566" y="4351721"/>
            <a:ext cx="592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host</a:t>
            </a:r>
            <a:endParaRPr lang="zh-CN" altLang="en-US" dirty="0"/>
          </a:p>
        </p:txBody>
      </p:sp>
      <p:sp>
        <p:nvSpPr>
          <p:cNvPr id="23" name="文本框 22"/>
          <p:cNvSpPr txBox="1"/>
          <p:nvPr/>
        </p:nvSpPr>
        <p:spPr>
          <a:xfrm>
            <a:off x="5601478" y="3044325"/>
            <a:ext cx="1399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t</a:t>
            </a:r>
            <a:r>
              <a:rPr lang="en-US" altLang="zh-CN" dirty="0" smtClean="0"/>
              <a:t>ry balancing</a:t>
            </a:r>
            <a:endParaRPr lang="zh-CN" altLang="en-US" dirty="0"/>
          </a:p>
        </p:txBody>
      </p:sp>
      <p:sp>
        <p:nvSpPr>
          <p:cNvPr id="24" name="文本框 23"/>
          <p:cNvSpPr txBox="1"/>
          <p:nvPr/>
        </p:nvSpPr>
        <p:spPr>
          <a:xfrm>
            <a:off x="5912325" y="4358119"/>
            <a:ext cx="592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host</a:t>
            </a:r>
            <a:endParaRPr lang="zh-CN" altLang="en-US" dirty="0"/>
          </a:p>
        </p:txBody>
      </p:sp>
      <p:sp>
        <p:nvSpPr>
          <p:cNvPr id="32" name="双括号 31"/>
          <p:cNvSpPr/>
          <p:nvPr/>
        </p:nvSpPr>
        <p:spPr>
          <a:xfrm rot="16200000">
            <a:off x="8382004" y="761698"/>
            <a:ext cx="371061" cy="1928191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文本框 32"/>
          <p:cNvSpPr txBox="1"/>
          <p:nvPr/>
        </p:nvSpPr>
        <p:spPr>
          <a:xfrm>
            <a:off x="7675353" y="1523841"/>
            <a:ext cx="1856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Accepted channel</a:t>
            </a:r>
            <a:endParaRPr lang="zh-CN" altLang="en-US" dirty="0"/>
          </a:p>
        </p:txBody>
      </p:sp>
      <p:cxnSp>
        <p:nvCxnSpPr>
          <p:cNvPr id="35" name="直接箭头连接符 34"/>
          <p:cNvCxnSpPr>
            <a:stCxn id="32" idx="1"/>
          </p:cNvCxnSpPr>
          <p:nvPr/>
        </p:nvCxnSpPr>
        <p:spPr>
          <a:xfrm flipH="1">
            <a:off x="7315196" y="1911324"/>
            <a:ext cx="1252339" cy="3257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本框 35"/>
          <p:cNvSpPr txBox="1"/>
          <p:nvPr/>
        </p:nvSpPr>
        <p:spPr>
          <a:xfrm>
            <a:off x="7849411" y="3639886"/>
            <a:ext cx="1678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from other loop</a:t>
            </a:r>
            <a:endParaRPr lang="zh-CN" altLang="en-US" dirty="0"/>
          </a:p>
        </p:txBody>
      </p:sp>
      <p:cxnSp>
        <p:nvCxnSpPr>
          <p:cNvPr id="14" name="直接箭头连接符 13"/>
          <p:cNvCxnSpPr/>
          <p:nvPr/>
        </p:nvCxnSpPr>
        <p:spPr>
          <a:xfrm flipV="1">
            <a:off x="5019262" y="2020014"/>
            <a:ext cx="2362125" cy="15482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44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</a:t>
            </a:r>
            <a:r>
              <a:rPr lang="en-US" altLang="zh-CN" dirty="0" smtClean="0"/>
              <a:t>oop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err="1" smtClean="0"/>
              <a:t>kloop_t</a:t>
            </a:r>
            <a:endParaRPr lang="en-US" altLang="zh-CN" dirty="0" smtClean="0"/>
          </a:p>
          <a:p>
            <a:pPr marL="914400" lvl="1" indent="-457200">
              <a:buFont typeface="+mj-lt"/>
              <a:buAutoNum type="alphaLcPeriod"/>
            </a:pPr>
            <a:r>
              <a:rPr lang="en-US" altLang="zh-CN" dirty="0" smtClean="0"/>
              <a:t>The implementation of loop</a:t>
            </a:r>
          </a:p>
          <a:p>
            <a:pPr marL="1428750" lvl="2" indent="-514350">
              <a:buFont typeface="+mj-lt"/>
              <a:buAutoNum type="romanUcPeriod"/>
            </a:pPr>
            <a:r>
              <a:rPr lang="en-US" altLang="zh-CN" dirty="0" err="1"/>
              <a:t>e</a:t>
            </a:r>
            <a:r>
              <a:rPr lang="en-US" altLang="zh-CN" dirty="0" err="1" smtClean="0"/>
              <a:t>poll</a:t>
            </a:r>
            <a:endParaRPr lang="en-US" altLang="zh-CN" dirty="0" smtClean="0"/>
          </a:p>
          <a:p>
            <a:pPr marL="1428750" lvl="2" indent="-514350">
              <a:buFont typeface="+mj-lt"/>
              <a:buAutoNum type="romanUcPeriod"/>
            </a:pPr>
            <a:r>
              <a:rPr lang="en-US" altLang="zh-CN" dirty="0" smtClean="0"/>
              <a:t>IOCP</a:t>
            </a:r>
          </a:p>
          <a:p>
            <a:pPr marL="1428750" lvl="2" indent="-514350">
              <a:buFont typeface="+mj-lt"/>
              <a:buAutoNum type="romanUcPeriod"/>
            </a:pPr>
            <a:r>
              <a:rPr lang="en-US" altLang="zh-CN" dirty="0" smtClean="0"/>
              <a:t>Select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altLang="zh-CN" dirty="0" smtClean="0"/>
              <a:t>Channel lists</a:t>
            </a:r>
          </a:p>
          <a:p>
            <a:pPr marL="1428750" lvl="2" indent="-514350">
              <a:buFont typeface="+mj-lt"/>
              <a:buAutoNum type="romanUcPeriod"/>
            </a:pPr>
            <a:r>
              <a:rPr lang="en-US" altLang="zh-CN" dirty="0" smtClean="0"/>
              <a:t>Active channel list</a:t>
            </a:r>
          </a:p>
          <a:p>
            <a:pPr marL="1428750" lvl="2" indent="-514350">
              <a:buFont typeface="+mj-lt"/>
              <a:buAutoNum type="romanUcPeriod"/>
            </a:pPr>
            <a:r>
              <a:rPr lang="en-US" altLang="zh-CN" dirty="0" smtClean="0"/>
              <a:t>Closed channel list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altLang="zh-CN" dirty="0" smtClean="0"/>
              <a:t>Channel timeout</a:t>
            </a:r>
          </a:p>
          <a:p>
            <a:pPr marL="1428750" lvl="2" indent="-514350">
              <a:buFont typeface="+mj-lt"/>
              <a:buAutoNum type="romanUcPeriod"/>
            </a:pPr>
            <a:r>
              <a:rPr lang="en-US" altLang="zh-CN" dirty="0" smtClean="0"/>
              <a:t>Connect timeout</a:t>
            </a:r>
          </a:p>
          <a:p>
            <a:pPr marL="1428750" lvl="2" indent="-514350">
              <a:buFont typeface="+mj-lt"/>
              <a:buAutoNum type="romanUcPeriod"/>
            </a:pPr>
            <a:r>
              <a:rPr lang="en-US" altLang="zh-CN" dirty="0" smtClean="0"/>
              <a:t>Idle timeout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altLang="zh-CN" dirty="0" smtClean="0"/>
              <a:t>Channel lifecycle</a:t>
            </a:r>
          </a:p>
          <a:p>
            <a:pPr marL="1428750" lvl="2" indent="-514350">
              <a:buFont typeface="+mj-lt"/>
              <a:buAutoNum type="romanUcPeriod"/>
            </a:pPr>
            <a:r>
              <a:rPr lang="en-US" altLang="zh-CN" dirty="0" smtClean="0"/>
              <a:t>Channel in closed list and zero reference will be destroyed</a:t>
            </a:r>
          </a:p>
          <a:p>
            <a:pPr marL="1428750" lvl="2" indent="-514350">
              <a:buFont typeface="+mj-lt"/>
              <a:buAutoNum type="romanUcPeriod"/>
            </a:pP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75182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channel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CN" dirty="0" smtClean="0"/>
              <a:t>Connector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altLang="zh-CN" dirty="0" smtClean="0"/>
              <a:t>Always host by the </a:t>
            </a:r>
            <a:r>
              <a:rPr lang="en-US" altLang="zh-CN" dirty="0" err="1" smtClean="0"/>
              <a:t>kloop_t</a:t>
            </a:r>
            <a:r>
              <a:rPr lang="en-US" altLang="zh-CN" dirty="0" smtClean="0"/>
              <a:t> which invoke function ‘</a:t>
            </a:r>
            <a:r>
              <a:rPr lang="en-US" altLang="zh-CN" dirty="0" err="1" smtClean="0"/>
              <a:t>kloop_create_channel</a:t>
            </a:r>
            <a:r>
              <a:rPr lang="en-US" altLang="zh-CN" dirty="0" smtClean="0"/>
              <a:t>’</a:t>
            </a:r>
          </a:p>
          <a:p>
            <a:r>
              <a:rPr lang="en-US" altLang="zh-CN" dirty="0" smtClean="0"/>
              <a:t>Acceptor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altLang="zh-CN" dirty="0" smtClean="0"/>
              <a:t>With </a:t>
            </a:r>
            <a:r>
              <a:rPr lang="en-US" altLang="zh-CN" dirty="0" err="1" smtClean="0"/>
              <a:t>kloop_balancer_t</a:t>
            </a:r>
            <a:endParaRPr lang="en-US" altLang="zh-CN" dirty="0" smtClean="0"/>
          </a:p>
          <a:p>
            <a:pPr marL="1428750" lvl="2" indent="-514350">
              <a:buFont typeface="+mj-lt"/>
              <a:buAutoNum type="romanUcPeriod"/>
            </a:pPr>
            <a:r>
              <a:rPr lang="en-US" altLang="zh-CN" dirty="0" smtClean="0"/>
              <a:t>May balanced by </a:t>
            </a:r>
            <a:r>
              <a:rPr lang="en-US" altLang="zh-CN" dirty="0" err="1" smtClean="0"/>
              <a:t>kloop_balancer_t</a:t>
            </a:r>
            <a:r>
              <a:rPr lang="en-US" altLang="zh-CN" dirty="0" smtClean="0"/>
              <a:t> to other </a:t>
            </a:r>
            <a:r>
              <a:rPr lang="en-US" altLang="zh-CN" dirty="0" err="1" smtClean="0"/>
              <a:t>kloop_t</a:t>
            </a:r>
            <a:endParaRPr lang="en-US" altLang="zh-CN" dirty="0" smtClean="0"/>
          </a:p>
          <a:p>
            <a:pPr marL="1428750" lvl="2" indent="-514350">
              <a:buFont typeface="+mj-lt"/>
              <a:buAutoNum type="romanUcPeriod"/>
            </a:pPr>
            <a:r>
              <a:rPr lang="en-US" altLang="zh-CN" dirty="0" smtClean="0"/>
              <a:t>Hosted by current </a:t>
            </a:r>
            <a:r>
              <a:rPr lang="en-US" altLang="zh-CN" dirty="0" err="1" smtClean="0"/>
              <a:t>kloop_t</a:t>
            </a:r>
            <a:endParaRPr lang="en-US" altLang="zh-CN" dirty="0" smtClean="0"/>
          </a:p>
          <a:p>
            <a:pPr marL="914400" lvl="1" indent="-457200">
              <a:buFont typeface="+mj-lt"/>
              <a:buAutoNum type="alphaLcPeriod"/>
            </a:pPr>
            <a:r>
              <a:rPr lang="en-US" altLang="zh-CN" dirty="0" smtClean="0"/>
              <a:t>Without </a:t>
            </a:r>
            <a:r>
              <a:rPr lang="en-US" altLang="zh-CN" dirty="0" err="1" smtClean="0"/>
              <a:t>kloop_balancer_t</a:t>
            </a:r>
            <a:endParaRPr lang="en-US" altLang="zh-CN" dirty="0" smtClean="0"/>
          </a:p>
          <a:p>
            <a:pPr marL="1428750" lvl="2" indent="-514350">
              <a:buFont typeface="+mj-lt"/>
              <a:buAutoNum type="romanUcPeriod"/>
            </a:pPr>
            <a:r>
              <a:rPr lang="en-US" altLang="zh-CN" dirty="0" smtClean="0"/>
              <a:t>Always host by the </a:t>
            </a:r>
            <a:r>
              <a:rPr lang="en-US" altLang="zh-CN" dirty="0" err="1" smtClean="0"/>
              <a:t>kloop_t</a:t>
            </a:r>
            <a:r>
              <a:rPr lang="en-US" altLang="zh-CN" dirty="0" smtClean="0"/>
              <a:t> which invoke function ‘</a:t>
            </a:r>
            <a:r>
              <a:rPr lang="en-US" altLang="zh-CN" dirty="0" err="1" smtClean="0"/>
              <a:t>kloop_create_channel</a:t>
            </a:r>
            <a:r>
              <a:rPr lang="en-US" altLang="zh-CN" dirty="0" smtClean="0"/>
              <a:t>’</a:t>
            </a:r>
          </a:p>
          <a:p>
            <a:r>
              <a:rPr lang="en-US" altLang="zh-CN" dirty="0" smtClean="0"/>
              <a:t>Cross thread send</a:t>
            </a:r>
          </a:p>
          <a:p>
            <a:pPr lvl="1"/>
            <a:r>
              <a:rPr lang="en-US" altLang="zh-CN" dirty="0" smtClean="0"/>
              <a:t>Send data via the channel which hosted by other </a:t>
            </a:r>
            <a:r>
              <a:rPr lang="en-US" altLang="zh-CN" dirty="0" err="1" smtClean="0"/>
              <a:t>kloop_t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Not a highly efficient way compare to send from hosted </a:t>
            </a:r>
            <a:r>
              <a:rPr lang="en-US" altLang="zh-CN" dirty="0" err="1" smtClean="0"/>
              <a:t>kloop_t</a:t>
            </a:r>
            <a:endParaRPr lang="en-US" altLang="zh-CN" dirty="0" smtClean="0"/>
          </a:p>
          <a:p>
            <a:r>
              <a:rPr lang="en-US" altLang="zh-CN" dirty="0" smtClean="0"/>
              <a:t>Reference</a:t>
            </a:r>
          </a:p>
          <a:p>
            <a:pPr lvl="1"/>
            <a:r>
              <a:rPr lang="en-US" altLang="zh-CN" dirty="0" err="1" smtClean="0"/>
              <a:t>kchannel_ref_share</a:t>
            </a:r>
            <a:endParaRPr lang="en-US" altLang="zh-CN" dirty="0" smtClean="0"/>
          </a:p>
          <a:p>
            <a:pPr lvl="1"/>
            <a:r>
              <a:rPr lang="en-US" altLang="zh-CN" dirty="0" err="1" smtClean="0"/>
              <a:t>kchannel_ref_leave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64152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Sample – Acceptor</a:t>
            </a:r>
            <a:endParaRPr lang="zh-CN" altLang="en-US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1690688"/>
            <a:ext cx="9228015" cy="481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486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Sample - Connector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7"/>
            <a:ext cx="9454662" cy="4139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730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307</Words>
  <Application>Microsoft Office PowerPoint</Application>
  <PresentationFormat>宽屏</PresentationFormat>
  <Paragraphs>105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0" baseType="lpstr">
      <vt:lpstr>宋体</vt:lpstr>
      <vt:lpstr>Arial</vt:lpstr>
      <vt:lpstr>Calibri</vt:lpstr>
      <vt:lpstr>Calibri Light</vt:lpstr>
      <vt:lpstr>Tahoma</vt:lpstr>
      <vt:lpstr>Office 主题</vt:lpstr>
      <vt:lpstr>knet 1.4.x</vt:lpstr>
      <vt:lpstr>Keywords</vt:lpstr>
      <vt:lpstr>Design</vt:lpstr>
      <vt:lpstr>balancer &amp; loop</vt:lpstr>
      <vt:lpstr>loop &amp; channel</vt:lpstr>
      <vt:lpstr>loop</vt:lpstr>
      <vt:lpstr>channel</vt:lpstr>
      <vt:lpstr>Sample – Acceptor</vt:lpstr>
      <vt:lpstr>Sample - Connector</vt:lpstr>
      <vt:lpstr>Channel event</vt:lpstr>
      <vt:lpstr>Channel reference</vt:lpstr>
      <vt:lpstr>balancer</vt:lpstr>
      <vt:lpstr>Sample - Balancer</vt:lpstr>
      <vt:lpstr>Thanks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knet</dc:title>
  <dc:creator>王宽宽</dc:creator>
  <cp:lastModifiedBy>王宽宽</cp:lastModifiedBy>
  <cp:revision>108</cp:revision>
  <dcterms:created xsi:type="dcterms:W3CDTF">2015-06-29T08:59:33Z</dcterms:created>
  <dcterms:modified xsi:type="dcterms:W3CDTF">2016-05-26T06:29:53Z</dcterms:modified>
</cp:coreProperties>
</file>