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0" Type="http://schemas.openxmlformats.org/officeDocument/2006/relationships/slide" Target="slides/slide3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9C1C7-3DCD-1040-A9CF-14679D8B5DDD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E49A5-4136-284D-997B-48E1D791A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5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Remember to explain the data table.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Test multilingual rendering.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Sample Presentation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Welcome to the presentation.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457200" y="18288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Data Overview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57200" y="1371600"/>
          <a:ext cx="822960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457200">
                <a:tc>
                  <a:txBody>
                    <a:bodyPr/>
                    <a:lstStyle/>
                    <a:p>
                      <a:r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Status</a:t>
                      </a:r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t>Alpha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Active</a:t>
                      </a:r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t>Beta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Inactive</a:t>
                      </a:r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t>Gamma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300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Active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Multilingual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한국어 테스트</a:t>
            </a:r>
          </a:p>
          <a:p>
            <a:r>
              <a:t>🚀✨🌍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